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594" y="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916" y="-383458"/>
            <a:ext cx="10992464" cy="7241458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C6BA8FF-7498-6402-BAF0-F289533CD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660" y="5666429"/>
            <a:ext cx="1952898" cy="34294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5925CEDD-F17E-F3B9-E2CC-907EFF9643F1}"/>
              </a:ext>
            </a:extLst>
          </p:cNvPr>
          <p:cNvSpPr txBox="1"/>
          <p:nvPr/>
        </p:nvSpPr>
        <p:spPr>
          <a:xfrm>
            <a:off x="4116659" y="5571219"/>
            <a:ext cx="2461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Elektronik Haberleşme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26553068-6FFC-5FFA-E60D-C363299E5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321" y="403122"/>
            <a:ext cx="1952898" cy="95372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5E459AC0-1D3C-E04B-958B-74A3B0CE3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471" y="-275303"/>
            <a:ext cx="2150805" cy="180913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721971EE-F6E1-57B7-4D5A-1C8180419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4337" y="-275303"/>
            <a:ext cx="2234647" cy="19172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89935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700069C-14A1-E43D-F62B-5F62E3AE2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396" y="514325"/>
            <a:ext cx="1952898" cy="67537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4851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EC4FE67-B1D0-E2AD-CD7E-0880FB727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551" y="571795"/>
            <a:ext cx="1952898" cy="6753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949"/>
            <a:ext cx="9144000" cy="591901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73EDE2F-DDAC-C508-DE67-0E4893A76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396" y="445499"/>
            <a:ext cx="1952898" cy="67537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638"/>
            <a:ext cx="9144000" cy="576170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0AB32C9-DADE-1935-F98C-7E6B68552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551" y="750300"/>
            <a:ext cx="1952898" cy="67537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9755EF2-0A1C-83E4-77B3-DED077BC00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54" t="34265" r="9030" b="46237"/>
          <a:stretch>
            <a:fillRect/>
          </a:stretch>
        </p:blipFill>
        <p:spPr>
          <a:xfrm>
            <a:off x="235975" y="2202426"/>
            <a:ext cx="4208206" cy="329380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141"/>
            <a:ext cx="9144000" cy="598784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5E6BFF8-B80B-F23F-328C-D69784DCF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209" y="769964"/>
            <a:ext cx="1952898" cy="67537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148"/>
            <a:ext cx="9301316" cy="62041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F616842-AD10-797E-C12C-59D73AF94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29" y="1209367"/>
            <a:ext cx="6961237" cy="308733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3F594AC6-5441-0CA0-E7D2-AC698B2298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48" t="47316" r="23441"/>
          <a:stretch>
            <a:fillRect/>
          </a:stretch>
        </p:blipFill>
        <p:spPr>
          <a:xfrm>
            <a:off x="1258529" y="3129926"/>
            <a:ext cx="6676105" cy="270225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031CBA5-77B8-04F6-78F8-92F26876F941}"/>
              </a:ext>
            </a:extLst>
          </p:cNvPr>
          <p:cNvSpPr txBox="1"/>
          <p:nvPr/>
        </p:nvSpPr>
        <p:spPr>
          <a:xfrm>
            <a:off x="3303637" y="2202418"/>
            <a:ext cx="4916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HAZIRLAYAN</a:t>
            </a:r>
            <a:r>
              <a:rPr lang="tr-TR" dirty="0"/>
              <a:t> : </a:t>
            </a:r>
            <a:r>
              <a:rPr lang="tr-TR" sz="2400" b="1" dirty="0"/>
              <a:t>ALPARSLAN SATI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136"/>
            <a:ext cx="9320981" cy="706939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09CD7B8-74B0-3681-F2C5-568634199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041" y="514325"/>
            <a:ext cx="1952898" cy="6753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100"/>
            <a:ext cx="9144000" cy="6086168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E90BA89-478E-CED8-3A04-8384B9498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185" y="1014325"/>
            <a:ext cx="1956986" cy="6767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942"/>
            <a:ext cx="9144000" cy="619186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DA0D045-125C-9B36-2937-CFE536C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551" y="730635"/>
            <a:ext cx="1952898" cy="6753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316"/>
            <a:ext cx="9144000" cy="618449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C4C0771-AB32-966A-23C8-8C6EA267C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551" y="750299"/>
            <a:ext cx="1952898" cy="67537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551D959-8888-988B-492D-9FE70904B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644" y="2251587"/>
            <a:ext cx="3942737" cy="34806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084"/>
            <a:ext cx="9144000" cy="610583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66C279D5-3622-CD3B-9F0A-81AC242C1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64" y="966609"/>
            <a:ext cx="1952898" cy="675377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CA9D37A-463F-C76F-B606-16912BE55E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484" b="24444"/>
          <a:stretch>
            <a:fillRect/>
          </a:stretch>
        </p:blipFill>
        <p:spPr>
          <a:xfrm>
            <a:off x="462117" y="2362200"/>
            <a:ext cx="3923070" cy="35291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574"/>
            <a:ext cx="9144000" cy="5928852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AD8D62C-8F25-8ECE-D8DD-4C457292D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551" y="976441"/>
            <a:ext cx="1952898" cy="67537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077"/>
            <a:ext cx="9144000" cy="598784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9A4456F-F652-B98A-B506-617D3E51B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6892" y="1015770"/>
            <a:ext cx="1952898" cy="6753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_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6646"/>
            <a:ext cx="9144000" cy="5987846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6AF56CB-2164-1AA9-A979-BE6C4F885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64" y="391423"/>
            <a:ext cx="1952898" cy="6753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</Words>
  <Application>Microsoft Office PowerPoint</Application>
  <PresentationFormat>Ekran Gösterisi (4:3)</PresentationFormat>
  <Paragraphs>2</Paragraphs>
  <Slides>16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Alparslan SATI</cp:lastModifiedBy>
  <cp:revision>2</cp:revision>
  <dcterms:created xsi:type="dcterms:W3CDTF">2013-01-27T09:14:16Z</dcterms:created>
  <dcterms:modified xsi:type="dcterms:W3CDTF">2026-04-30T11:38:15Z</dcterms:modified>
  <cp:category/>
</cp:coreProperties>
</file>