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1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1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killi_ayna_slides/slide_0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2025-12-24T08:44:22Z</dcterms:created>
  <dcterms:modified xsi:type="dcterms:W3CDTF">2025-12-24T08:44:22Z</dcterms:modified>
</cp:coreProperties>
</file>