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75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B3062-9209-44C4-912F-4AD3C72D3D2A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30BE1-50EF-4A85-943F-FFA7806ED8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469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30BE1-50EF-4A85-943F-FFA7806ED8B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96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2E041F7-F109-4DDA-8095-BDB59DA00D2B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6246916-3CDA-4F0E-8F93-960CB6FCA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29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41F7-F109-4DDA-8095-BDB59DA00D2B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6916-3CDA-4F0E-8F93-960CB6FCA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83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41F7-F109-4DDA-8095-BDB59DA00D2B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6916-3CDA-4F0E-8F93-960CB6FCA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73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41F7-F109-4DDA-8095-BDB59DA00D2B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6916-3CDA-4F0E-8F93-960CB6FCA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161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41F7-F109-4DDA-8095-BDB59DA00D2B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6916-3CDA-4F0E-8F93-960CB6FCA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80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41F7-F109-4DDA-8095-BDB59DA00D2B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6916-3CDA-4F0E-8F93-960CB6FCA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05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41F7-F109-4DDA-8095-BDB59DA00D2B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6916-3CDA-4F0E-8F93-960CB6FCA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814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41F7-F109-4DDA-8095-BDB59DA00D2B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6916-3CDA-4F0E-8F93-960CB6FCA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04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41F7-F109-4DDA-8095-BDB59DA00D2B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6916-3CDA-4F0E-8F93-960CB6FCA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54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41F7-F109-4DDA-8095-BDB59DA00D2B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6246916-3CDA-4F0E-8F93-960CB6FCA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705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2E041F7-F109-4DDA-8095-BDB59DA00D2B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6246916-3CDA-4F0E-8F93-960CB6FCA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7108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2E041F7-F109-4DDA-8095-BDB59DA00D2B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6246916-3CDA-4F0E-8F93-960CB6FCA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93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robo90.com/esp32-ye-program-nasil-yazilir/" TargetMode="External"/><Relationship Id="rId3" Type="http://schemas.openxmlformats.org/officeDocument/2006/relationships/hyperlink" Target="https://www.anadolusaglik.org/saglik-rehberi/nabiz-nedir-ideal-nabiz-kac-olmalidir-%208.12.2025" TargetMode="External"/><Relationship Id="rId7" Type="http://schemas.openxmlformats.org/officeDocument/2006/relationships/hyperlink" Target="https://circuitdigest.com/microcontroller-projects/interfacing-pulse-sensor-with-arduino%20-%208.12.2025" TargetMode="External"/><Relationship Id="rId2" Type="http://schemas.openxmlformats.org/officeDocument/2006/relationships/hyperlink" Target="https://tkv.org.tr/saglikli-bilgiler/makaleler/egzersiz-ve-kalp-%207.12.202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adirkitap.com/egzersiz-ve-kalp-mehmet-gunay-kitap31120141.html?srsltid=AfmBOorMybyel-ErqKDekLkKO7Hx11h5Oku5pXKyAn5U2yQWNoTiHAV9" TargetMode="External"/><Relationship Id="rId5" Type="http://schemas.openxmlformats.org/officeDocument/2006/relationships/hyperlink" Target="https://www.ndtv.com/world-news/jose-mateus-correia-silva-award-winning-bodybuilder-28-dies-from-cardiac-arrest-during-gym-workout-7131384%20-%208.12.2025" TargetMode="External"/><Relationship Id="rId4" Type="http://schemas.openxmlformats.org/officeDocument/2006/relationships/hyperlink" Target="https://tr.wikipedia.org/wiki/Aziz_%C5%9Eaver%C5%9Fy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0B956B-B527-F005-0CDB-7DAA4A43D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842" y="770467"/>
            <a:ext cx="11518710" cy="3352800"/>
          </a:xfrm>
        </p:spPr>
        <p:txBody>
          <a:bodyPr>
            <a:normAutofit/>
          </a:bodyPr>
          <a:lstStyle/>
          <a:p>
            <a:pPr algn="ctr"/>
            <a:r>
              <a:rPr lang="tr-TR" sz="8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FITFOLL</a:t>
            </a:r>
            <a:br>
              <a:rPr lang="tr-TR" sz="8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tr-TR" sz="8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1D47C17-E77B-B7D6-3C19-BB4DFFB26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842" y="4206876"/>
            <a:ext cx="11518710" cy="1645920"/>
          </a:xfrm>
        </p:spPr>
        <p:txBody>
          <a:bodyPr>
            <a:normAutofit/>
          </a:bodyPr>
          <a:lstStyle/>
          <a:p>
            <a:pPr algn="ctr"/>
            <a:r>
              <a:rPr lang="tr-TR" sz="25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Akıllı Nabız Takip Bilekliği</a:t>
            </a:r>
          </a:p>
          <a:p>
            <a:pPr algn="ctr"/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Spor salonlarında güvenli egzersiz için pratik yöntem </a:t>
            </a:r>
            <a:r>
              <a:rPr lang="tr-T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💪</a:t>
            </a:r>
            <a:endParaRPr lang="tr-TR" sz="25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41C35D5A-E3F6-1AA5-DEB0-443F024A5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096" y="2138032"/>
            <a:ext cx="11527808" cy="1026185"/>
          </a:xfrm>
        </p:spPr>
        <p:txBody>
          <a:bodyPr/>
          <a:lstStyle/>
          <a:p>
            <a:pPr algn="ctr"/>
            <a:r>
              <a:rPr lang="tr-T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TEŞEKKÜRLER</a:t>
            </a:r>
          </a:p>
        </p:txBody>
      </p:sp>
      <p:sp>
        <p:nvSpPr>
          <p:cNvPr id="7" name="Alt Başlık 6">
            <a:extLst>
              <a:ext uri="{FF2B5EF4-FFF2-40B4-BE49-F238E27FC236}">
                <a16:creationId xmlns:a16="http://schemas.microsoft.com/office/drawing/2014/main" id="{0C8AF241-D424-7AE8-4DEB-632FA1C0E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5"/>
            <a:ext cx="9228201" cy="2226581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Atilla Bektaş</a:t>
            </a:r>
          </a:p>
          <a:p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+90 553 927 44 74</a:t>
            </a:r>
          </a:p>
          <a:p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bektasatilla11@gmail.com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6290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5096D70A-778B-01DD-D9D8-902A8097D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94" y="329580"/>
            <a:ext cx="11518710" cy="1090990"/>
          </a:xfrm>
        </p:spPr>
        <p:txBody>
          <a:bodyPr/>
          <a:lstStyle/>
          <a:p>
            <a:r>
              <a:rPr lang="tr-T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FITFOLL Nedir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1CAD041A-ACAB-D477-F143-2477476DA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9612" y="2677886"/>
            <a:ext cx="7970292" cy="3174910"/>
          </a:xfrm>
        </p:spPr>
        <p:txBody>
          <a:bodyPr>
            <a:normAutofit/>
          </a:bodyPr>
          <a:lstStyle/>
          <a:p>
            <a:pPr algn="just"/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FITFOLL, spor salonunda egzersiz yapan kişilerin nabız değerlerini anlık olarak takip eden ve kritik seviyelerde olduğunda (100 BPM üzeri), otomatik olarak antrenöre e-posta bildirimi gönderen akıllı bileklik sistemidir.</a:t>
            </a:r>
          </a:p>
          <a:p>
            <a:pPr algn="just"/>
            <a:endParaRPr lang="tr-TR" sz="2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Resim 6" descr="platin, gümüş, aksesuar, yardakçı, suç ortağı, halka, yüzü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C0D73A7-22E2-7E5A-0D5A-CB613DC772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582"/>
          <a:stretch>
            <a:fillRect/>
          </a:stretch>
        </p:blipFill>
        <p:spPr>
          <a:xfrm>
            <a:off x="611591" y="2396085"/>
            <a:ext cx="2622928" cy="325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8869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 Başlık 8">
            <a:extLst>
              <a:ext uri="{FF2B5EF4-FFF2-40B4-BE49-F238E27FC236}">
                <a16:creationId xmlns:a16="http://schemas.microsoft.com/office/drawing/2014/main" id="{AF431624-DF9A-A9D8-3345-B259C4540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94" y="2296886"/>
            <a:ext cx="11532358" cy="3559628"/>
          </a:xfrm>
        </p:spPr>
        <p:txBody>
          <a:bodyPr>
            <a:normAutofit/>
          </a:bodyPr>
          <a:lstStyle/>
          <a:p>
            <a:pPr algn="just"/>
            <a:r>
              <a:rPr lang="tr-TR" sz="25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Antrenman Verimliliğini Optimize Etmek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Yağ yakımı ve dayanıklılık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Aşırı eforu önleme (</a:t>
            </a:r>
            <a:r>
              <a:rPr lang="tr-TR" sz="25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overtraining</a:t>
            </a:r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tr-TR" sz="25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5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İyileşme Ve Gelişimi Takip Etme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5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Dinlenik</a:t>
            </a:r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nabız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Hızlı toparlanma</a:t>
            </a:r>
          </a:p>
          <a:p>
            <a:pPr algn="just"/>
            <a:endParaRPr lang="tr-TR" sz="25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tr-TR" sz="2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Başlık 3">
            <a:extLst>
              <a:ext uri="{FF2B5EF4-FFF2-40B4-BE49-F238E27FC236}">
                <a16:creationId xmlns:a16="http://schemas.microsoft.com/office/drawing/2014/main" id="{68567593-D303-C96B-EF30-A19255C6B09A}"/>
              </a:ext>
            </a:extLst>
          </p:cNvPr>
          <p:cNvSpPr txBox="1">
            <a:spLocks/>
          </p:cNvSpPr>
          <p:nvPr/>
        </p:nvSpPr>
        <p:spPr>
          <a:xfrm>
            <a:off x="218367" y="333271"/>
            <a:ext cx="11655185" cy="10909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Sporda Nabız Kontrolü Neden Önemli</a:t>
            </a:r>
          </a:p>
        </p:txBody>
      </p:sp>
    </p:spTree>
    <p:extLst>
      <p:ext uri="{BB962C8B-B14F-4D97-AF65-F5344CB8AC3E}">
        <p14:creationId xmlns:p14="http://schemas.microsoft.com/office/powerpoint/2010/main" val="2232598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 Başlık 8">
            <a:extLst>
              <a:ext uri="{FF2B5EF4-FFF2-40B4-BE49-F238E27FC236}">
                <a16:creationId xmlns:a16="http://schemas.microsoft.com/office/drawing/2014/main" id="{524F00EC-0654-CB75-4CF6-B1AFA6B16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94" y="1504849"/>
            <a:ext cx="7970293" cy="3552465"/>
          </a:xfrm>
        </p:spPr>
        <p:txBody>
          <a:bodyPr>
            <a:noAutofit/>
          </a:bodyPr>
          <a:lstStyle/>
          <a:p>
            <a:pPr algn="just"/>
            <a:endParaRPr lang="tr-TR" sz="20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Zyzz</a:t>
            </a:r>
            <a:r>
              <a:rPr lang="tr-TR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tr-TR" sz="200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Fitness</a:t>
            </a:r>
            <a:r>
              <a:rPr lang="tr-TR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İkonu)</a:t>
            </a:r>
          </a:p>
          <a:p>
            <a:pPr algn="just"/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Yaş: 22</a:t>
            </a:r>
          </a:p>
          <a:p>
            <a:pPr algn="just"/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Olay: 5 ağustos 2021 de saunada kalp krizi geçirdi.</a:t>
            </a:r>
          </a:p>
          <a:p>
            <a:pPr algn="just"/>
            <a:endParaRPr lang="tr-TR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Jose</a:t>
            </a:r>
            <a:r>
              <a:rPr lang="tr-TR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Mateus</a:t>
            </a:r>
            <a:r>
              <a:rPr lang="tr-TR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(Profesyonel sporcu)</a:t>
            </a:r>
          </a:p>
          <a:p>
            <a:pPr algn="just"/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Yaş: 28</a:t>
            </a:r>
          </a:p>
          <a:p>
            <a:pPr algn="just"/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Olay: Antrenman esnasında kalp krizi</a:t>
            </a:r>
          </a:p>
          <a:p>
            <a:pPr algn="just"/>
            <a:endParaRPr lang="tr-TR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Resim 10" descr="kişi, şahıs, giyim, kas, göğüs içeren bir resim">
            <a:extLst>
              <a:ext uri="{FF2B5EF4-FFF2-40B4-BE49-F238E27FC236}">
                <a16:creationId xmlns:a16="http://schemas.microsoft.com/office/drawing/2014/main" id="{D104C8AE-0977-4C9F-7DFD-218A6B485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19" y="1738234"/>
            <a:ext cx="1833151" cy="130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Resim 12" descr="kişi, şahıs, kas, insan yüzü, göğüs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3D25BA4-D51C-1004-66C3-73F5A30F4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19" y="3603209"/>
            <a:ext cx="1833151" cy="114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aşlık 3">
            <a:extLst>
              <a:ext uri="{FF2B5EF4-FFF2-40B4-BE49-F238E27FC236}">
                <a16:creationId xmlns:a16="http://schemas.microsoft.com/office/drawing/2014/main" id="{ECC62998-0B3F-A32C-C87E-8A7A76B08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94" y="329580"/>
            <a:ext cx="11518710" cy="1090990"/>
          </a:xfrm>
        </p:spPr>
        <p:txBody>
          <a:bodyPr/>
          <a:lstStyle/>
          <a:p>
            <a:r>
              <a:rPr lang="tr-T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Vaka Örnekleri</a:t>
            </a:r>
          </a:p>
        </p:txBody>
      </p:sp>
      <p:sp>
        <p:nvSpPr>
          <p:cNvPr id="6" name="Başlık 3">
            <a:extLst>
              <a:ext uri="{FF2B5EF4-FFF2-40B4-BE49-F238E27FC236}">
                <a16:creationId xmlns:a16="http://schemas.microsoft.com/office/drawing/2014/main" id="{B21512FE-BFF8-0453-5F0A-47308A802B00}"/>
              </a:ext>
            </a:extLst>
          </p:cNvPr>
          <p:cNvSpPr txBox="1">
            <a:spLocks/>
          </p:cNvSpPr>
          <p:nvPr/>
        </p:nvSpPr>
        <p:spPr>
          <a:xfrm>
            <a:off x="493594" y="3966324"/>
            <a:ext cx="11518710" cy="10909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5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Başlık 3">
            <a:extLst>
              <a:ext uri="{FF2B5EF4-FFF2-40B4-BE49-F238E27FC236}">
                <a16:creationId xmlns:a16="http://schemas.microsoft.com/office/drawing/2014/main" id="{80EDBBB0-3C28-962E-6CB1-7BE40B77007F}"/>
              </a:ext>
            </a:extLst>
          </p:cNvPr>
          <p:cNvSpPr txBox="1">
            <a:spLocks/>
          </p:cNvSpPr>
          <p:nvPr/>
        </p:nvSpPr>
        <p:spPr>
          <a:xfrm>
            <a:off x="336645" y="5616003"/>
            <a:ext cx="10837633" cy="10909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tr-TR" sz="25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tr-TR" sz="25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!!</a:t>
            </a:r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Spor salonu kaynaklı ani ölümler nadirdir, fakat gizli kalp hastalığı, aşırı yoğun egzersiz ve genetik faktörler birleştiğinde risk artar.</a:t>
            </a:r>
          </a:p>
          <a:p>
            <a:pPr algn="just"/>
            <a:endParaRPr lang="tr-TR" sz="2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1B66600-4382-E4B4-2734-0C1C826C207E}"/>
              </a:ext>
            </a:extLst>
          </p:cNvPr>
          <p:cNvSpPr txBox="1"/>
          <p:nvPr/>
        </p:nvSpPr>
        <p:spPr>
          <a:xfrm>
            <a:off x="9035142" y="3044520"/>
            <a:ext cx="957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Şekil-1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D5FF8AB-EE3B-BE0E-F4C7-204C5B10CDC2}"/>
              </a:ext>
            </a:extLst>
          </p:cNvPr>
          <p:cNvSpPr txBox="1"/>
          <p:nvPr/>
        </p:nvSpPr>
        <p:spPr>
          <a:xfrm>
            <a:off x="9035142" y="4887686"/>
            <a:ext cx="1099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Şekil-2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917364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metin, ekran görüntüsü, yazı tipi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573D8F7-A0F0-F001-924C-0E9818889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67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yazı tipi, yazılım içeren bir resim">
            <a:extLst>
              <a:ext uri="{FF2B5EF4-FFF2-40B4-BE49-F238E27FC236}">
                <a16:creationId xmlns:a16="http://schemas.microsoft.com/office/drawing/2014/main" id="{5D0E3AE3-0AAB-2038-7493-4EF65F056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00" y="537046"/>
            <a:ext cx="3574730" cy="578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lt Başlık 12">
            <a:extLst>
              <a:ext uri="{FF2B5EF4-FFF2-40B4-BE49-F238E27FC236}">
                <a16:creationId xmlns:a16="http://schemas.microsoft.com/office/drawing/2014/main" id="{3FF84140-DB79-4DF6-75AE-D9163B7AF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490" y="705606"/>
            <a:ext cx="5727510" cy="1538136"/>
          </a:xfrm>
        </p:spPr>
        <p:txBody>
          <a:bodyPr>
            <a:noAutofit/>
          </a:bodyPr>
          <a:lstStyle/>
          <a:p>
            <a:pPr algn="just"/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Düşünülen satış fiyatı 730TL olarak hedeflenip salonların hepsinde üye kayıtları yapılırken satışı planlanmaktadır.</a:t>
            </a:r>
          </a:p>
        </p:txBody>
      </p:sp>
      <p:pic>
        <p:nvPicPr>
          <p:cNvPr id="2" name="Resim 1" descr="platin, gümüş, aksesuar, yardakçı, suç ortağı, halka, yüzü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F65E2E5-DE26-9C7A-C92E-98FC9FA281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582"/>
          <a:stretch>
            <a:fillRect/>
          </a:stretch>
        </p:blipFill>
        <p:spPr>
          <a:xfrm>
            <a:off x="1920781" y="2590983"/>
            <a:ext cx="2622928" cy="325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FF69FBE0-4BD2-3A3A-879C-AECAAC7248C2}"/>
              </a:ext>
            </a:extLst>
          </p:cNvPr>
          <p:cNvSpPr txBox="1"/>
          <p:nvPr/>
        </p:nvSpPr>
        <p:spPr>
          <a:xfrm>
            <a:off x="7630886" y="624879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Şekil-3</a:t>
            </a:r>
          </a:p>
          <a:p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21D9DD-965F-BD00-EC9B-C41B0281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31" y="3685286"/>
            <a:ext cx="11530738" cy="2495226"/>
          </a:xfrm>
        </p:spPr>
        <p:txBody>
          <a:bodyPr>
            <a:normAutofit/>
          </a:bodyPr>
          <a:lstStyle/>
          <a:p>
            <a:endParaRPr lang="tr-TR" sz="2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tr-TR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HW-827 Sensör            	ESP32</a:t>
            </a:r>
          </a:p>
          <a:p>
            <a:r>
              <a:rPr lang="tr-TR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VCC (+)                       	3.3V</a:t>
            </a:r>
          </a:p>
          <a:p>
            <a:r>
              <a:rPr lang="tr-TR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GND (-)                       	GND</a:t>
            </a:r>
          </a:p>
          <a:p>
            <a:r>
              <a:rPr lang="tr-TR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 (</a:t>
            </a:r>
            <a:r>
              <a:rPr lang="tr-TR" sz="25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Signal</a:t>
            </a:r>
            <a:r>
              <a:rPr lang="tr-TR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/A0)               	GPIO 34</a:t>
            </a:r>
          </a:p>
          <a:p>
            <a:endParaRPr lang="tr-TR" sz="2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Resim 4" descr="elektronik donanım, elektronik mühendisliği, devre bileşeni, elektronik bileşen içeren bir resim">
            <a:extLst>
              <a:ext uri="{FF2B5EF4-FFF2-40B4-BE49-F238E27FC236}">
                <a16:creationId xmlns:a16="http://schemas.microsoft.com/office/drawing/2014/main" id="{28C70412-8FD3-2A2B-B254-285608B87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500" y="2318690"/>
            <a:ext cx="1667394" cy="141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 descr="kol saati, moda aksesuar, daire, kişi, şahıs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2374851-9526-401E-260C-97CE84859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19" y="2363086"/>
            <a:ext cx="1667394" cy="141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5637530-7B7A-BE6F-C9BB-A999EF078EE6}"/>
              </a:ext>
            </a:extLst>
          </p:cNvPr>
          <p:cNvSpPr txBox="1"/>
          <p:nvPr/>
        </p:nvSpPr>
        <p:spPr>
          <a:xfrm>
            <a:off x="330631" y="677488"/>
            <a:ext cx="1153073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Bağlantı Şeması</a:t>
            </a:r>
          </a:p>
          <a:p>
            <a:pPr algn="just"/>
            <a:r>
              <a:rPr lang="tr-T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HW-827 Nabız Sensörü Bağlantıları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A8E26A0-9554-062B-E496-D22CCBBB2B6C}"/>
              </a:ext>
            </a:extLst>
          </p:cNvPr>
          <p:cNvSpPr txBox="1"/>
          <p:nvPr/>
        </p:nvSpPr>
        <p:spPr>
          <a:xfrm>
            <a:off x="4818768" y="3774078"/>
            <a:ext cx="81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Şekil-5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E0497B8-BE0F-74F5-CA26-559CAF0AE170}"/>
              </a:ext>
            </a:extLst>
          </p:cNvPr>
          <p:cNvSpPr txBox="1"/>
          <p:nvPr/>
        </p:nvSpPr>
        <p:spPr>
          <a:xfrm>
            <a:off x="456387" y="3774078"/>
            <a:ext cx="81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Şekil-4</a:t>
            </a:r>
          </a:p>
        </p:txBody>
      </p:sp>
    </p:spTree>
    <p:extLst>
      <p:ext uri="{BB962C8B-B14F-4D97-AF65-F5344CB8AC3E}">
        <p14:creationId xmlns:p14="http://schemas.microsoft.com/office/powerpoint/2010/main" val="3137413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1C374BEB-AAFA-3DF6-9A48-051A7891F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46" y="651111"/>
            <a:ext cx="11420628" cy="751114"/>
          </a:xfrm>
        </p:spPr>
        <p:txBody>
          <a:bodyPr/>
          <a:lstStyle/>
          <a:p>
            <a:r>
              <a:rPr lang="tr-T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Kullanılan Yazılım Kütüphaneleri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2A4BF835-C392-6E68-8646-D1963D39E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926" y="1541712"/>
            <a:ext cx="11486148" cy="4301149"/>
          </a:xfrm>
        </p:spPr>
        <p:txBody>
          <a:bodyPr>
            <a:noAutofit/>
          </a:bodyPr>
          <a:lstStyle/>
          <a:p>
            <a:endParaRPr lang="tr-TR" sz="25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tr-TR" sz="25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WiFi.h</a:t>
            </a:r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(İnternete bağlanmak ve e-posta göndermek için gereklidir)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5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ESP_Mail_Client.h</a:t>
            </a:r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(Gmail üzerinden eposta göndermek için kullanılan kütüphane)</a:t>
            </a:r>
          </a:p>
          <a:p>
            <a:pPr algn="just"/>
            <a:endParaRPr lang="tr-TR" sz="25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Önemli Fonksiyonlar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5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delay</a:t>
            </a:r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(milisaniye)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Programı belirtilen süre bekletir.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tr-TR" sz="25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delay</a:t>
            </a:r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(60000) - 1 dakika bekler (tekrar mail atmaması için)</a:t>
            </a:r>
          </a:p>
          <a:p>
            <a:pPr algn="just"/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endParaRPr lang="tr-TR" sz="25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</a:p>
          <a:p>
            <a:endParaRPr lang="tr-TR" sz="25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tr-TR" sz="2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27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>
            <a:extLst>
              <a:ext uri="{FF2B5EF4-FFF2-40B4-BE49-F238E27FC236}">
                <a16:creationId xmlns:a16="http://schemas.microsoft.com/office/drawing/2014/main" id="{1DCCE930-E84E-4523-F18F-D3FA1E148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927" y="2087764"/>
            <a:ext cx="11486148" cy="4502967"/>
          </a:xfrm>
        </p:spPr>
        <p:txBody>
          <a:bodyPr>
            <a:normAutofit/>
          </a:bodyPr>
          <a:lstStyle/>
          <a:p>
            <a:pPr algn="just"/>
            <a:r>
              <a:rPr lang="tr-TR" sz="15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https://tkv.org.tr/saglikli-bilgiler/makaleler/egzersiz-ve-kalp - 7.12.2025</a:t>
            </a:r>
            <a:endParaRPr lang="tr-TR" sz="15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5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https://www.anadolusaglik.org/saglik-rehberi/nabiz-nedir-ideal-nabiz-kac-olmalidir- 8.12.2025</a:t>
            </a:r>
            <a:endParaRPr lang="tr-TR" sz="15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5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https://tr.wikipedia.org/wiki/Aziz_%C5%9Eaver%C5%9Fyan</a:t>
            </a:r>
            <a:r>
              <a:rPr lang="tr-TR" sz="15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- 8.12.2025</a:t>
            </a:r>
          </a:p>
          <a:p>
            <a:pPr algn="just"/>
            <a:r>
              <a:rPr lang="tr-TR" sz="15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https://www.ndtv.com/world-news/jose-mateus-correia-silva-award-winning-bodybuilder-28-dies-from-cardiac-arrest-during-gym-workout-7131384 - 8.12.2025</a:t>
            </a:r>
            <a:endParaRPr lang="tr-TR" sz="15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5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https://www.nadirkitap.com/egzersiz-ve-kalp-mehmet-gunay-kitap31120141.html?srsltid=AfmBOorMybyel-ErqKDekLkKO7Hx11h5Oku5pXKyAn5U2yQWNoTiHAV9</a:t>
            </a:r>
            <a:r>
              <a:rPr lang="tr-TR" sz="15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8.12.2025</a:t>
            </a:r>
          </a:p>
          <a:p>
            <a:pPr algn="just"/>
            <a:r>
              <a:rPr lang="tr-TR" sz="15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https://circuitdigest.com/microcontroller-projects/interfacing-pulse-sensor-with-arduino - 8.12.2025</a:t>
            </a:r>
            <a:endParaRPr lang="tr-TR" sz="15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5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https://blog.robo90.com/esp32-ye-program-nasil-yazilir/</a:t>
            </a:r>
            <a:r>
              <a:rPr lang="tr-TR" sz="15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- 8.12.2025</a:t>
            </a:r>
          </a:p>
          <a:p>
            <a:pPr algn="just"/>
            <a:endParaRPr lang="tr-TR" sz="15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tr-TR" sz="15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tr-TR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tr-TR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tr-TR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tr-TR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B1467A32-1115-F21E-7919-96A98B12A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94" y="314077"/>
            <a:ext cx="11518710" cy="1090990"/>
          </a:xfrm>
        </p:spPr>
        <p:txBody>
          <a:bodyPr/>
          <a:lstStyle/>
          <a:p>
            <a:r>
              <a:rPr lang="tr-T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Kaynak</a:t>
            </a:r>
          </a:p>
        </p:txBody>
      </p:sp>
    </p:spTree>
    <p:extLst>
      <p:ext uri="{BB962C8B-B14F-4D97-AF65-F5344CB8AC3E}">
        <p14:creationId xmlns:p14="http://schemas.microsoft.com/office/powerpoint/2010/main" val="2114998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2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352</Words>
  <Application>Microsoft Office PowerPoint</Application>
  <PresentationFormat>Geniş ekran</PresentationFormat>
  <Paragraphs>68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 Light</vt:lpstr>
      <vt:lpstr>Verdana</vt:lpstr>
      <vt:lpstr>Wingdings</vt:lpstr>
      <vt:lpstr>Metropolitan</vt:lpstr>
      <vt:lpstr>FITFOLL </vt:lpstr>
      <vt:lpstr>FITFOLL Nedir</vt:lpstr>
      <vt:lpstr>PowerPoint Sunusu</vt:lpstr>
      <vt:lpstr>Vaka Örnekleri</vt:lpstr>
      <vt:lpstr>PowerPoint Sunusu</vt:lpstr>
      <vt:lpstr>PowerPoint Sunusu</vt:lpstr>
      <vt:lpstr>PowerPoint Sunusu</vt:lpstr>
      <vt:lpstr>Kullanılan Yazılım Kütüphaneleri</vt:lpstr>
      <vt:lpstr>Kaynak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Atilla Bektaş</dc:creator>
  <cp:lastModifiedBy>Atilla Bektaş</cp:lastModifiedBy>
  <cp:revision>6</cp:revision>
  <dcterms:created xsi:type="dcterms:W3CDTF">2025-12-07T17:40:38Z</dcterms:created>
  <dcterms:modified xsi:type="dcterms:W3CDTF">2025-12-14T17:56:11Z</dcterms:modified>
</cp:coreProperties>
</file>