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F60DF7-B14A-3F20-0257-F53223BD8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6D31ADE-396F-4A0A-9F8E-5D5DC12C7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F15B8F4-0D45-C92A-0D5C-33AAA049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331A-02BC-4A97-AC2F-5F8713A5BAA8}" type="datetimeFigureOut">
              <a:rPr lang="tr-TR" smtClean="0"/>
              <a:t>14.12.2025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FFD324D-D8F1-2FA8-0038-94E3E8A8C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D4DFD19-9A13-77A3-76BF-2972186C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5691-784E-493F-9DB2-EDC2DDADFF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6999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B7A72A7-4D02-5557-5599-61ABC70EC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657FB89-8318-9711-3ECD-C5C84477A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9B9DC75-DD66-1EE5-E556-3691BC8F0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331A-02BC-4A97-AC2F-5F8713A5BAA8}" type="datetimeFigureOut">
              <a:rPr lang="tr-TR" smtClean="0"/>
              <a:t>14.12.2025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3E28749-5E29-6E30-E826-5B860E44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3E99083-4418-1DCF-F2B9-213B9601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5691-784E-493F-9DB2-EDC2DDADFF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6045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318543D1-C7E1-DED9-579E-F33DB01B7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F569CD5-75D4-B783-7319-40198F64A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9C1D46C-A4C8-D760-4CC8-1749C90DD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331A-02BC-4A97-AC2F-5F8713A5BAA8}" type="datetimeFigureOut">
              <a:rPr lang="tr-TR" smtClean="0"/>
              <a:t>14.12.2025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006093E-560E-A7EC-4BE5-61521E69F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F6F1510-0DF9-5ACF-FAD8-5BA966B85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5691-784E-493F-9DB2-EDC2DDADFF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714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AB483F-EA2A-FD3B-3476-BAC5A0AA9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4BE8034-4A18-2828-88B7-7ACD886AD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ACFD57D-C71C-4CA3-8E9F-8C1C1783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331A-02BC-4A97-AC2F-5F8713A5BAA8}" type="datetimeFigureOut">
              <a:rPr lang="tr-TR" smtClean="0"/>
              <a:t>14.12.2025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3128868-7497-61F7-EFAF-3DF53A37E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C0AE450-8478-4B11-97B8-FCFED995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5691-784E-493F-9DB2-EDC2DDADFF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606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CE9035-E2DE-51C8-F533-ACEE5C25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572049A-915A-7463-5EF7-E98FA0A91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FE16EA7-92C5-B883-3629-B3DE3AC54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331A-02BC-4A97-AC2F-5F8713A5BAA8}" type="datetimeFigureOut">
              <a:rPr lang="tr-TR" smtClean="0"/>
              <a:t>14.12.2025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18A9331-E096-722D-7E96-C1611E7F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08D595A-79DF-DD06-E6D0-575480B0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5691-784E-493F-9DB2-EDC2DDADFF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3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9DF2CE-B2C4-81F2-6A86-2B0887A28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0D23DA-81C2-2C61-C53F-65E4A9E90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6E6C033-3DC1-9B47-6117-5600D8D9B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BE853BC-DD2C-91D0-D0A3-588D04A68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331A-02BC-4A97-AC2F-5F8713A5BAA8}" type="datetimeFigureOut">
              <a:rPr lang="tr-TR" smtClean="0"/>
              <a:t>14.12.2025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FAFB71E-C2ED-A055-B99C-B8F4B3C9C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368776F-2B13-8536-0BB0-0E98676B8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5691-784E-493F-9DB2-EDC2DDADFF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63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F8331D-6270-71BD-C237-C06B57815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75F205D-598C-647A-C83A-5ED160BFE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E7A5FFC-DA4B-34CA-FEC1-DB75A4286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0C18A4D6-44AE-0911-66B2-0B1C6E6F3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B0A04E3-CC38-5F50-C160-07AB13E87D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882614C-DDA5-2BB1-7332-87339A6BE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331A-02BC-4A97-AC2F-5F8713A5BAA8}" type="datetimeFigureOut">
              <a:rPr lang="tr-TR" smtClean="0"/>
              <a:t>14.12.2025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5C26C1B-4691-29ED-B90F-09555539E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0A050DE-6AA1-D302-2F04-7127EE800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5691-784E-493F-9DB2-EDC2DDADFF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652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41E808-A563-D16C-C293-099B3451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3BA8D30-EDE6-5516-AAB5-582A83C4E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331A-02BC-4A97-AC2F-5F8713A5BAA8}" type="datetimeFigureOut">
              <a:rPr lang="tr-TR" smtClean="0"/>
              <a:t>14.12.2025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8FFD9D44-22DD-EE62-6B25-A568F8521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9A9B31C-5BDF-56EF-8CC5-DE2BA5FC6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5691-784E-493F-9DB2-EDC2DDADFF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899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B8B84AC6-5663-3B90-5C9D-0525F1E25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331A-02BC-4A97-AC2F-5F8713A5BAA8}" type="datetimeFigureOut">
              <a:rPr lang="tr-TR" smtClean="0"/>
              <a:t>14.12.2025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469D98E9-75F4-7773-93E2-12BC0CF0C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534FEE9-1FD0-4004-38C6-A2E6D85F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5691-784E-493F-9DB2-EDC2DDADFF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1748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FA786D-69CC-FCE0-D407-1782E3D17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B38AE9-C596-4EB5-FFA0-4D42DDB2C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4754539-B9D2-1F95-C429-0E3513A0C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8857573-A8FF-D6B6-A5BC-D319D533C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331A-02BC-4A97-AC2F-5F8713A5BAA8}" type="datetimeFigureOut">
              <a:rPr lang="tr-TR" smtClean="0"/>
              <a:t>14.12.2025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A52324B-C7F0-D0E6-F3DF-0475D207F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221E0F3-8F54-FD27-92C9-CB1D0A775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5691-784E-493F-9DB2-EDC2DDADFF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3703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BD58F20-74EE-68D8-6699-2DCAF9B86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9DAA646-A76E-599F-EB37-10AF221AA0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C001CFB-B7EA-A30B-B5B7-3175EAEAF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A726A0B-F731-8B5F-E00B-A79AF253C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331A-02BC-4A97-AC2F-5F8713A5BAA8}" type="datetimeFigureOut">
              <a:rPr lang="tr-TR" smtClean="0"/>
              <a:t>14.12.2025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B506782-1F3C-3E95-1945-F06722C7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2FBAC26-66D4-DD06-56C8-B0481269E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45691-784E-493F-9DB2-EDC2DDADFF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324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D2304CAD-BAC4-E02C-2D8F-37C84D445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7B3FD04-9A37-C604-525D-F5550D903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C14E610-6A36-5D88-F3F8-0EC31FD0E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2331A-02BC-4A97-AC2F-5F8713A5BAA8}" type="datetimeFigureOut">
              <a:rPr lang="tr-TR" smtClean="0"/>
              <a:t>14.12.2025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AA58DD8-59D2-7279-173A-67B5B84D7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13FF29E-B48B-B6F5-6B87-CFB5F994B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45691-784E-493F-9DB2-EDC2DDADFF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5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5A7D5A10-815E-F499-DD6B-07B35221A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64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20CBBB5-F48C-72C7-53D0-D2B3DDB1D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21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73A60D2-0F73-8903-4973-89D798A1C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10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EFC6CFF-993D-773E-A4F3-5C2E0FE07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94D6FF2C-59EA-88AE-2CCB-D43FA0E82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7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1076D304-C919-1395-9833-4C85959F3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49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4479626-C982-A0F9-55C5-06D839A57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48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118072A-B0FE-1935-02D5-4976C37D9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01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Geniş ekran</PresentationFormat>
  <Paragraphs>0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Arda Sancaklı</dc:creator>
  <cp:lastModifiedBy>Arda Sancaklı</cp:lastModifiedBy>
  <cp:revision>1</cp:revision>
  <dcterms:created xsi:type="dcterms:W3CDTF">2025-12-14T15:08:14Z</dcterms:created>
  <dcterms:modified xsi:type="dcterms:W3CDTF">2025-12-14T15:21:48Z</dcterms:modified>
</cp:coreProperties>
</file>