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Default Extension="jpg" ContentType="image/jpg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x="18288000" cy="10287000"/>
  <p:notesSz cx="18288000" cy="10287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928877" y="646937"/>
            <a:ext cx="16599535" cy="995680"/>
          </a:xfrm>
          <a:custGeom>
            <a:avLst/>
            <a:gdLst/>
            <a:ahLst/>
            <a:cxnLst/>
            <a:rect l="l" t="t" r="r" b="b"/>
            <a:pathLst>
              <a:path w="16599535" h="995680">
                <a:moveTo>
                  <a:pt x="113347" y="0"/>
                </a:moveTo>
                <a:lnTo>
                  <a:pt x="16485996" y="0"/>
                </a:lnTo>
                <a:lnTo>
                  <a:pt x="16508235" y="2196"/>
                </a:lnTo>
                <a:lnTo>
                  <a:pt x="16548951" y="19020"/>
                </a:lnTo>
                <a:lnTo>
                  <a:pt x="16580387" y="50454"/>
                </a:lnTo>
                <a:lnTo>
                  <a:pt x="16597211" y="91118"/>
                </a:lnTo>
                <a:lnTo>
                  <a:pt x="16599408" y="113283"/>
                </a:lnTo>
                <a:lnTo>
                  <a:pt x="16599408" y="881887"/>
                </a:lnTo>
                <a:lnTo>
                  <a:pt x="16590492" y="926002"/>
                </a:lnTo>
                <a:lnTo>
                  <a:pt x="16566181" y="962009"/>
                </a:lnTo>
                <a:lnTo>
                  <a:pt x="16530131" y="986276"/>
                </a:lnTo>
                <a:lnTo>
                  <a:pt x="16485996" y="995171"/>
                </a:lnTo>
                <a:lnTo>
                  <a:pt x="113347" y="995171"/>
                </a:lnTo>
                <a:lnTo>
                  <a:pt x="69972" y="986551"/>
                </a:lnTo>
                <a:lnTo>
                  <a:pt x="33197" y="962025"/>
                </a:lnTo>
                <a:lnTo>
                  <a:pt x="8626" y="925195"/>
                </a:lnTo>
                <a:lnTo>
                  <a:pt x="0" y="881887"/>
                </a:lnTo>
                <a:lnTo>
                  <a:pt x="0" y="113283"/>
                </a:lnTo>
                <a:lnTo>
                  <a:pt x="8626" y="69976"/>
                </a:lnTo>
                <a:lnTo>
                  <a:pt x="33197" y="33146"/>
                </a:lnTo>
                <a:lnTo>
                  <a:pt x="69972" y="8620"/>
                </a:lnTo>
                <a:lnTo>
                  <a:pt x="113347" y="0"/>
                </a:lnTo>
                <a:close/>
              </a:path>
            </a:pathLst>
          </a:custGeom>
          <a:ln w="38100">
            <a:solidFill>
              <a:srgbClr val="E4E0DA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28941" y="0"/>
            <a:ext cx="10759059" cy="10287000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850368" y="9258300"/>
            <a:ext cx="428243" cy="428244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173468" y="9258300"/>
            <a:ext cx="428244" cy="428244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71955" y="879347"/>
            <a:ext cx="527304" cy="52882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35940" y="3466541"/>
            <a:ext cx="7516495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0" b="0" i="0">
                <a:solidFill>
                  <a:srgbClr val="FAF8F0"/>
                </a:solidFill>
                <a:latin typeface="Arial Black"/>
                <a:cs typeface="Arial Black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50" b="0" i="0">
                <a:solidFill>
                  <a:srgbClr val="E4E0DA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000" b="0" i="0">
                <a:solidFill>
                  <a:srgbClr val="FAF8F0"/>
                </a:solidFill>
                <a:latin typeface="Arial Black"/>
                <a:cs typeface="Arial Black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550" b="0" i="0">
                <a:solidFill>
                  <a:srgbClr val="E4E0DA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000" b="0" i="0">
                <a:solidFill>
                  <a:srgbClr val="FAF8F0"/>
                </a:solidFill>
                <a:latin typeface="Arial Black"/>
                <a:cs typeface="Arial Black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000" b="0" i="0">
                <a:solidFill>
                  <a:srgbClr val="FAF8F0"/>
                </a:solidFill>
                <a:latin typeface="Arial Black"/>
                <a:cs typeface="Arial Black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74023" y="1648967"/>
            <a:ext cx="457200" cy="460248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86800" y="4736591"/>
            <a:ext cx="457200" cy="461772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86800" y="7310628"/>
            <a:ext cx="457200" cy="461772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8700" y="8362188"/>
            <a:ext cx="896112" cy="89611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470650" y="821182"/>
            <a:ext cx="5346700" cy="7880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0" b="0" i="0">
                <a:solidFill>
                  <a:srgbClr val="FAF8F0"/>
                </a:solidFill>
                <a:latin typeface="Arial Black"/>
                <a:cs typeface="Arial Black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848225" y="4040326"/>
            <a:ext cx="9386569" cy="27692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50" b="0" i="0">
                <a:solidFill>
                  <a:srgbClr val="E4E0DA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6" Type="http://schemas.openxmlformats.org/officeDocument/2006/relationships/image" Target="../media/image8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6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10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5.png"/><Relationship Id="rId4" Type="http://schemas.openxmlformats.org/officeDocument/2006/relationships/image" Target="../media/image12.png"/><Relationship Id="rId5" Type="http://schemas.openxmlformats.org/officeDocument/2006/relationships/image" Target="../media/image13.jpg"/><Relationship Id="rId6" Type="http://schemas.openxmlformats.org/officeDocument/2006/relationships/image" Target="../media/image14.jpg"/><Relationship Id="rId7" Type="http://schemas.openxmlformats.org/officeDocument/2006/relationships/image" Target="../media/image15.jp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6.png"/><Relationship Id="rId4" Type="http://schemas.openxmlformats.org/officeDocument/2006/relationships/image" Target="../media/image17.jp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jpg"/><Relationship Id="rId5" Type="http://schemas.openxmlformats.org/officeDocument/2006/relationships/image" Target="../media/image21.jp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6.pn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928877" y="646937"/>
            <a:ext cx="5290185" cy="995680"/>
          </a:xfrm>
          <a:custGeom>
            <a:avLst/>
            <a:gdLst/>
            <a:ahLst/>
            <a:cxnLst/>
            <a:rect l="l" t="t" r="r" b="b"/>
            <a:pathLst>
              <a:path w="5290185" h="995680">
                <a:moveTo>
                  <a:pt x="355727" y="0"/>
                </a:moveTo>
                <a:lnTo>
                  <a:pt x="4934077" y="0"/>
                </a:lnTo>
                <a:lnTo>
                  <a:pt x="4982348" y="3247"/>
                </a:lnTo>
                <a:lnTo>
                  <a:pt x="5028645" y="12705"/>
                </a:lnTo>
                <a:lnTo>
                  <a:pt x="5072544" y="27951"/>
                </a:lnTo>
                <a:lnTo>
                  <a:pt x="5113622" y="48561"/>
                </a:lnTo>
                <a:lnTo>
                  <a:pt x="5151453" y="74109"/>
                </a:lnTo>
                <a:lnTo>
                  <a:pt x="5185616" y="104171"/>
                </a:lnTo>
                <a:lnTo>
                  <a:pt x="5215685" y="138324"/>
                </a:lnTo>
                <a:lnTo>
                  <a:pt x="5241238" y="176144"/>
                </a:lnTo>
                <a:lnTo>
                  <a:pt x="5261850" y="217205"/>
                </a:lnTo>
                <a:lnTo>
                  <a:pt x="5277097" y="261084"/>
                </a:lnTo>
                <a:lnTo>
                  <a:pt x="5286556" y="307357"/>
                </a:lnTo>
                <a:lnTo>
                  <a:pt x="5289804" y="355600"/>
                </a:lnTo>
                <a:lnTo>
                  <a:pt x="5289804" y="639571"/>
                </a:lnTo>
                <a:lnTo>
                  <a:pt x="5286556" y="687814"/>
                </a:lnTo>
                <a:lnTo>
                  <a:pt x="5277097" y="734087"/>
                </a:lnTo>
                <a:lnTo>
                  <a:pt x="5261850" y="777966"/>
                </a:lnTo>
                <a:lnTo>
                  <a:pt x="5241238" y="819027"/>
                </a:lnTo>
                <a:lnTo>
                  <a:pt x="5215685" y="856847"/>
                </a:lnTo>
                <a:lnTo>
                  <a:pt x="5185616" y="891000"/>
                </a:lnTo>
                <a:lnTo>
                  <a:pt x="5151453" y="921062"/>
                </a:lnTo>
                <a:lnTo>
                  <a:pt x="5113622" y="946610"/>
                </a:lnTo>
                <a:lnTo>
                  <a:pt x="5072544" y="967220"/>
                </a:lnTo>
                <a:lnTo>
                  <a:pt x="5028645" y="982466"/>
                </a:lnTo>
                <a:lnTo>
                  <a:pt x="4982348" y="991924"/>
                </a:lnTo>
                <a:lnTo>
                  <a:pt x="4934077" y="995171"/>
                </a:lnTo>
                <a:lnTo>
                  <a:pt x="355727" y="995171"/>
                </a:lnTo>
                <a:lnTo>
                  <a:pt x="307452" y="991924"/>
                </a:lnTo>
                <a:lnTo>
                  <a:pt x="261154" y="982466"/>
                </a:lnTo>
                <a:lnTo>
                  <a:pt x="217253" y="967220"/>
                </a:lnTo>
                <a:lnTo>
                  <a:pt x="176176" y="946610"/>
                </a:lnTo>
                <a:lnTo>
                  <a:pt x="138344" y="921062"/>
                </a:lnTo>
                <a:lnTo>
                  <a:pt x="104182" y="891000"/>
                </a:lnTo>
                <a:lnTo>
                  <a:pt x="74114" y="856847"/>
                </a:lnTo>
                <a:lnTo>
                  <a:pt x="48562" y="819027"/>
                </a:lnTo>
                <a:lnTo>
                  <a:pt x="27952" y="777966"/>
                </a:lnTo>
                <a:lnTo>
                  <a:pt x="12705" y="734087"/>
                </a:lnTo>
                <a:lnTo>
                  <a:pt x="3247" y="687814"/>
                </a:lnTo>
                <a:lnTo>
                  <a:pt x="0" y="639571"/>
                </a:lnTo>
                <a:lnTo>
                  <a:pt x="0" y="355600"/>
                </a:lnTo>
                <a:lnTo>
                  <a:pt x="3247" y="307357"/>
                </a:lnTo>
                <a:lnTo>
                  <a:pt x="12705" y="261084"/>
                </a:lnTo>
                <a:lnTo>
                  <a:pt x="27952" y="217205"/>
                </a:lnTo>
                <a:lnTo>
                  <a:pt x="48562" y="176144"/>
                </a:lnTo>
                <a:lnTo>
                  <a:pt x="74114" y="138324"/>
                </a:lnTo>
                <a:lnTo>
                  <a:pt x="104182" y="104171"/>
                </a:lnTo>
                <a:lnTo>
                  <a:pt x="138344" y="74109"/>
                </a:lnTo>
                <a:lnTo>
                  <a:pt x="176176" y="48561"/>
                </a:lnTo>
                <a:lnTo>
                  <a:pt x="217253" y="27951"/>
                </a:lnTo>
                <a:lnTo>
                  <a:pt x="261154" y="12705"/>
                </a:lnTo>
                <a:lnTo>
                  <a:pt x="307452" y="3247"/>
                </a:lnTo>
                <a:lnTo>
                  <a:pt x="355727" y="0"/>
                </a:lnTo>
                <a:close/>
              </a:path>
            </a:pathLst>
          </a:custGeom>
          <a:ln w="38100">
            <a:solidFill>
              <a:srgbClr val="E4E0D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1886839" y="903859"/>
            <a:ext cx="3373754" cy="3149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900">
                <a:solidFill>
                  <a:srgbClr val="FFFFFF"/>
                </a:solidFill>
                <a:latin typeface="Tahoma"/>
                <a:cs typeface="Tahoma"/>
              </a:rPr>
              <a:t>SİSTEM</a:t>
            </a:r>
            <a:r>
              <a:rPr dirty="0" sz="1900" spc="-1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900">
                <a:solidFill>
                  <a:srgbClr val="FFFFFF"/>
                </a:solidFill>
                <a:latin typeface="Tahoma"/>
                <a:cs typeface="Tahoma"/>
              </a:rPr>
              <a:t>ANALİZİ</a:t>
            </a:r>
            <a:r>
              <a:rPr dirty="0" sz="1900" spc="-1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900" spc="85">
                <a:solidFill>
                  <a:srgbClr val="FFFFFF"/>
                </a:solidFill>
                <a:latin typeface="Tahoma"/>
                <a:cs typeface="Tahoma"/>
              </a:rPr>
              <a:t>VE</a:t>
            </a:r>
            <a:r>
              <a:rPr dirty="0" sz="1900" spc="-10">
                <a:solidFill>
                  <a:srgbClr val="FFFFFF"/>
                </a:solidFill>
                <a:latin typeface="Tahoma"/>
                <a:cs typeface="Tahoma"/>
              </a:rPr>
              <a:t> TASARIMI</a:t>
            </a:r>
            <a:endParaRPr sz="1900">
              <a:latin typeface="Tahoma"/>
              <a:cs typeface="Tahoma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50368" y="9258300"/>
            <a:ext cx="428243" cy="428244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73468" y="9258300"/>
            <a:ext cx="428244" cy="428244"/>
          </a:xfrm>
          <a:prstGeom prst="rect">
            <a:avLst/>
          </a:prstGeom>
        </p:spPr>
      </p:pic>
      <p:grpSp>
        <p:nvGrpSpPr>
          <p:cNvPr id="6" name="object 6" descr=""/>
          <p:cNvGrpSpPr/>
          <p:nvPr/>
        </p:nvGrpSpPr>
        <p:grpSpPr>
          <a:xfrm>
            <a:off x="1171955" y="289559"/>
            <a:ext cx="16591915" cy="8708390"/>
            <a:chOff x="1171955" y="289559"/>
            <a:chExt cx="16591915" cy="8708390"/>
          </a:xfrm>
        </p:grpSpPr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52515" y="289559"/>
              <a:ext cx="12111228" cy="8708136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71955" y="879347"/>
              <a:ext cx="527304" cy="528827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916025" y="2082545"/>
            <a:ext cx="8623935" cy="6302375"/>
          </a:xfrm>
          <a:prstGeom prst="rect"/>
        </p:spPr>
        <p:txBody>
          <a:bodyPr wrap="square" lIns="0" tIns="190500" rIns="0" bIns="0" rtlCol="0" vert="horz">
            <a:spAutoFit/>
          </a:bodyPr>
          <a:lstStyle/>
          <a:p>
            <a:pPr marL="12700" marR="5080">
              <a:lnSpc>
                <a:spcPct val="92000"/>
              </a:lnSpc>
              <a:spcBef>
                <a:spcPts val="1500"/>
              </a:spcBef>
            </a:pPr>
            <a:r>
              <a:rPr dirty="0" sz="14500" spc="-1920"/>
              <a:t>UYKU </a:t>
            </a:r>
            <a:r>
              <a:rPr dirty="0" sz="14500" spc="-1810"/>
              <a:t>KALITESI </a:t>
            </a:r>
            <a:r>
              <a:rPr dirty="0" sz="14500" spc="-1705"/>
              <a:t>SENSÖRÜ</a:t>
            </a:r>
            <a:endParaRPr sz="14500"/>
          </a:p>
        </p:txBody>
      </p:sp>
      <p:pic>
        <p:nvPicPr>
          <p:cNvPr id="10" name="object 10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28116" y="9258300"/>
            <a:ext cx="429768" cy="428244"/>
          </a:xfrm>
          <a:prstGeom prst="rect">
            <a:avLst/>
          </a:prstGeom>
        </p:spPr>
      </p:pic>
      <p:sp>
        <p:nvSpPr>
          <p:cNvPr id="11" name="object 11" descr=""/>
          <p:cNvSpPr txBox="1"/>
          <p:nvPr/>
        </p:nvSpPr>
        <p:spPr>
          <a:xfrm>
            <a:off x="1016000" y="8701837"/>
            <a:ext cx="1807210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solidFill>
                  <a:srgbClr val="E4E0DA"/>
                </a:solidFill>
                <a:latin typeface="Lucida Sans Unicode"/>
                <a:cs typeface="Lucida Sans Unicode"/>
              </a:rPr>
              <a:t>Barıę</a:t>
            </a:r>
            <a:r>
              <a:rPr dirty="0" sz="3200" spc="-20">
                <a:solidFill>
                  <a:srgbClr val="E4E0DA"/>
                </a:solidFill>
                <a:latin typeface="Lucida Sans Unicode"/>
                <a:cs typeface="Lucida Sans Unicode"/>
              </a:rPr>
              <a:t> </a:t>
            </a:r>
            <a:r>
              <a:rPr dirty="0" sz="3200" spc="-80">
                <a:solidFill>
                  <a:srgbClr val="E4E0DA"/>
                </a:solidFill>
                <a:latin typeface="Lucida Sans Unicode"/>
                <a:cs typeface="Lucida Sans Unicode"/>
              </a:rPr>
              <a:t>ALP</a:t>
            </a:r>
            <a:endParaRPr sz="32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377952"/>
            <a:ext cx="14937105" cy="9909175"/>
            <a:chOff x="0" y="377952"/>
            <a:chExt cx="14937105" cy="9909175"/>
          </a:xfrm>
        </p:grpSpPr>
        <p:sp>
          <p:nvSpPr>
            <p:cNvPr id="3" name="object 3" descr=""/>
            <p:cNvSpPr/>
            <p:nvPr/>
          </p:nvSpPr>
          <p:spPr>
            <a:xfrm>
              <a:off x="2340101" y="1483613"/>
              <a:ext cx="12578080" cy="8138159"/>
            </a:xfrm>
            <a:custGeom>
              <a:avLst/>
              <a:gdLst/>
              <a:ahLst/>
              <a:cxnLst/>
              <a:rect l="l" t="t" r="r" b="b"/>
              <a:pathLst>
                <a:path w="12578080" h="8138159">
                  <a:moveTo>
                    <a:pt x="12530836" y="0"/>
                  </a:moveTo>
                  <a:lnTo>
                    <a:pt x="46736" y="0"/>
                  </a:lnTo>
                  <a:lnTo>
                    <a:pt x="37558" y="910"/>
                  </a:lnTo>
                  <a:lnTo>
                    <a:pt x="3571" y="28844"/>
                  </a:lnTo>
                  <a:lnTo>
                    <a:pt x="0" y="46735"/>
                  </a:lnTo>
                  <a:lnTo>
                    <a:pt x="0" y="8091411"/>
                  </a:lnTo>
                  <a:lnTo>
                    <a:pt x="20822" y="8130305"/>
                  </a:lnTo>
                  <a:lnTo>
                    <a:pt x="46736" y="8138159"/>
                  </a:lnTo>
                  <a:lnTo>
                    <a:pt x="12530836" y="8138159"/>
                  </a:lnTo>
                  <a:lnTo>
                    <a:pt x="12569696" y="8117352"/>
                  </a:lnTo>
                  <a:lnTo>
                    <a:pt x="12577571" y="8091411"/>
                  </a:lnTo>
                  <a:lnTo>
                    <a:pt x="12577571" y="46735"/>
                  </a:lnTo>
                  <a:lnTo>
                    <a:pt x="12573894" y="28557"/>
                  </a:lnTo>
                  <a:lnTo>
                    <a:pt x="12563871" y="13700"/>
                  </a:lnTo>
                  <a:lnTo>
                    <a:pt x="12549014" y="3677"/>
                  </a:lnTo>
                  <a:lnTo>
                    <a:pt x="1253083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2340101" y="1483613"/>
              <a:ext cx="12578080" cy="8138159"/>
            </a:xfrm>
            <a:custGeom>
              <a:avLst/>
              <a:gdLst/>
              <a:ahLst/>
              <a:cxnLst/>
              <a:rect l="l" t="t" r="r" b="b"/>
              <a:pathLst>
                <a:path w="12578080" h="8138159">
                  <a:moveTo>
                    <a:pt x="46736" y="0"/>
                  </a:moveTo>
                  <a:lnTo>
                    <a:pt x="12530836" y="0"/>
                  </a:lnTo>
                  <a:lnTo>
                    <a:pt x="12549014" y="3677"/>
                  </a:lnTo>
                  <a:lnTo>
                    <a:pt x="12563871" y="13700"/>
                  </a:lnTo>
                  <a:lnTo>
                    <a:pt x="12573894" y="28557"/>
                  </a:lnTo>
                  <a:lnTo>
                    <a:pt x="12577571" y="46735"/>
                  </a:lnTo>
                  <a:lnTo>
                    <a:pt x="12577571" y="8091411"/>
                  </a:lnTo>
                  <a:lnTo>
                    <a:pt x="12556749" y="8130305"/>
                  </a:lnTo>
                  <a:lnTo>
                    <a:pt x="12530836" y="8138159"/>
                  </a:lnTo>
                  <a:lnTo>
                    <a:pt x="46736" y="8138159"/>
                  </a:lnTo>
                  <a:lnTo>
                    <a:pt x="7875" y="8117352"/>
                  </a:lnTo>
                  <a:lnTo>
                    <a:pt x="0" y="8091411"/>
                  </a:lnTo>
                  <a:lnTo>
                    <a:pt x="0" y="46735"/>
                  </a:lnTo>
                  <a:lnTo>
                    <a:pt x="20822" y="7875"/>
                  </a:lnTo>
                  <a:lnTo>
                    <a:pt x="46736" y="0"/>
                  </a:lnTo>
                  <a:close/>
                </a:path>
              </a:pathLst>
            </a:custGeom>
            <a:ln w="38100">
              <a:solidFill>
                <a:srgbClr val="E4E0DA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61010"/>
              <a:ext cx="4248149" cy="9825987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12324" y="377952"/>
              <a:ext cx="650748" cy="650748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110098" y="1942287"/>
            <a:ext cx="7160259" cy="1017269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6500" spc="-675"/>
              <a:t>PROJENİN</a:t>
            </a:r>
            <a:r>
              <a:rPr dirty="0" sz="6500" spc="-805"/>
              <a:t> </a:t>
            </a:r>
            <a:r>
              <a:rPr dirty="0" sz="6500" spc="-300"/>
              <a:t>AMACI</a:t>
            </a:r>
            <a:endParaRPr sz="6500"/>
          </a:p>
        </p:txBody>
      </p:sp>
      <p:sp>
        <p:nvSpPr>
          <p:cNvPr id="8" name="object 8" descr=""/>
          <p:cNvSpPr txBox="1"/>
          <p:nvPr/>
        </p:nvSpPr>
        <p:spPr>
          <a:xfrm>
            <a:off x="4325492" y="4571441"/>
            <a:ext cx="9552305" cy="32264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337185">
              <a:lnSpc>
                <a:spcPct val="117600"/>
              </a:lnSpc>
              <a:spcBef>
                <a:spcPts val="95"/>
              </a:spcBef>
            </a:pPr>
            <a:r>
              <a:rPr dirty="0" sz="2550" spc="60">
                <a:solidFill>
                  <a:srgbClr val="E4E0DA"/>
                </a:solidFill>
                <a:latin typeface="Tahoma"/>
                <a:cs typeface="Tahoma"/>
              </a:rPr>
              <a:t>Uyku</a:t>
            </a:r>
            <a:r>
              <a:rPr dirty="0" sz="2550" spc="-120">
                <a:solidFill>
                  <a:srgbClr val="E4E0DA"/>
                </a:solidFill>
                <a:latin typeface="Tahoma"/>
                <a:cs typeface="Tahoma"/>
              </a:rPr>
              <a:t> </a:t>
            </a:r>
            <a:r>
              <a:rPr dirty="0" sz="2550" spc="-10">
                <a:solidFill>
                  <a:srgbClr val="E4E0DA"/>
                </a:solidFill>
                <a:latin typeface="Tahoma"/>
                <a:cs typeface="Tahoma"/>
              </a:rPr>
              <a:t>sırasında</a:t>
            </a:r>
            <a:r>
              <a:rPr dirty="0" sz="2550" spc="-130">
                <a:solidFill>
                  <a:srgbClr val="E4E0DA"/>
                </a:solidFill>
                <a:latin typeface="Tahoma"/>
                <a:cs typeface="Tahoma"/>
              </a:rPr>
              <a:t> </a:t>
            </a:r>
            <a:r>
              <a:rPr dirty="0" sz="2550">
                <a:solidFill>
                  <a:srgbClr val="E4E0DA"/>
                </a:solidFill>
                <a:latin typeface="Tahoma"/>
                <a:cs typeface="Tahoma"/>
              </a:rPr>
              <a:t>nabız</a:t>
            </a:r>
            <a:r>
              <a:rPr dirty="0" sz="2550" spc="-120">
                <a:solidFill>
                  <a:srgbClr val="E4E0DA"/>
                </a:solidFill>
                <a:latin typeface="Tahoma"/>
                <a:cs typeface="Tahoma"/>
              </a:rPr>
              <a:t> </a:t>
            </a:r>
            <a:r>
              <a:rPr dirty="0" sz="2550">
                <a:solidFill>
                  <a:srgbClr val="E4E0DA"/>
                </a:solidFill>
                <a:latin typeface="Tahoma"/>
                <a:cs typeface="Tahoma"/>
              </a:rPr>
              <a:t>ve</a:t>
            </a:r>
            <a:r>
              <a:rPr dirty="0" sz="2550" spc="-125">
                <a:solidFill>
                  <a:srgbClr val="E4E0DA"/>
                </a:solidFill>
                <a:latin typeface="Tahoma"/>
                <a:cs typeface="Tahoma"/>
              </a:rPr>
              <a:t> </a:t>
            </a:r>
            <a:r>
              <a:rPr dirty="0" sz="2550">
                <a:solidFill>
                  <a:srgbClr val="E4E0DA"/>
                </a:solidFill>
                <a:latin typeface="Tahoma"/>
                <a:cs typeface="Tahoma"/>
              </a:rPr>
              <a:t>kandaki</a:t>
            </a:r>
            <a:r>
              <a:rPr dirty="0" sz="2550" spc="-135">
                <a:solidFill>
                  <a:srgbClr val="E4E0DA"/>
                </a:solidFill>
                <a:latin typeface="Tahoma"/>
                <a:cs typeface="Tahoma"/>
              </a:rPr>
              <a:t> </a:t>
            </a:r>
            <a:r>
              <a:rPr dirty="0" sz="2550">
                <a:solidFill>
                  <a:srgbClr val="E4E0DA"/>
                </a:solidFill>
                <a:latin typeface="Tahoma"/>
                <a:cs typeface="Tahoma"/>
              </a:rPr>
              <a:t>oksijen</a:t>
            </a:r>
            <a:r>
              <a:rPr dirty="0" sz="2550" spc="-155">
                <a:solidFill>
                  <a:srgbClr val="E4E0DA"/>
                </a:solidFill>
                <a:latin typeface="Tahoma"/>
                <a:cs typeface="Tahoma"/>
              </a:rPr>
              <a:t> </a:t>
            </a:r>
            <a:r>
              <a:rPr dirty="0" sz="2550">
                <a:solidFill>
                  <a:srgbClr val="E4E0DA"/>
                </a:solidFill>
                <a:latin typeface="Tahoma"/>
                <a:cs typeface="Tahoma"/>
              </a:rPr>
              <a:t>seviyesindeki</a:t>
            </a:r>
            <a:r>
              <a:rPr dirty="0" sz="2550" spc="-150">
                <a:solidFill>
                  <a:srgbClr val="E4E0DA"/>
                </a:solidFill>
                <a:latin typeface="Tahoma"/>
                <a:cs typeface="Tahoma"/>
              </a:rPr>
              <a:t> </a:t>
            </a:r>
            <a:r>
              <a:rPr dirty="0" sz="2550" spc="-10">
                <a:solidFill>
                  <a:srgbClr val="E4E0DA"/>
                </a:solidFill>
                <a:latin typeface="Tahoma"/>
                <a:cs typeface="Tahoma"/>
              </a:rPr>
              <a:t>değişimleri </a:t>
            </a:r>
            <a:r>
              <a:rPr dirty="0" sz="2550">
                <a:solidFill>
                  <a:srgbClr val="E4E0DA"/>
                </a:solidFill>
                <a:latin typeface="Tahoma"/>
                <a:cs typeface="Tahoma"/>
              </a:rPr>
              <a:t>takip</a:t>
            </a:r>
            <a:r>
              <a:rPr dirty="0" sz="2550" spc="-114">
                <a:solidFill>
                  <a:srgbClr val="E4E0DA"/>
                </a:solidFill>
                <a:latin typeface="Tahoma"/>
                <a:cs typeface="Tahoma"/>
              </a:rPr>
              <a:t> </a:t>
            </a:r>
            <a:r>
              <a:rPr dirty="0" sz="2550" spc="-20">
                <a:solidFill>
                  <a:srgbClr val="E4E0DA"/>
                </a:solidFill>
                <a:latin typeface="Tahoma"/>
                <a:cs typeface="Tahoma"/>
              </a:rPr>
              <a:t>etmek</a:t>
            </a:r>
            <a:endParaRPr sz="255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065"/>
              </a:spcBef>
            </a:pPr>
            <a:endParaRPr sz="25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dirty="0" sz="2550">
                <a:solidFill>
                  <a:srgbClr val="E4E0DA"/>
                </a:solidFill>
                <a:latin typeface="Tahoma"/>
                <a:cs typeface="Tahoma"/>
              </a:rPr>
              <a:t>Kola</a:t>
            </a:r>
            <a:r>
              <a:rPr dirty="0" sz="2550" spc="-100">
                <a:solidFill>
                  <a:srgbClr val="E4E0DA"/>
                </a:solidFill>
                <a:latin typeface="Tahoma"/>
                <a:cs typeface="Tahoma"/>
              </a:rPr>
              <a:t> </a:t>
            </a:r>
            <a:r>
              <a:rPr dirty="0" sz="2550">
                <a:solidFill>
                  <a:srgbClr val="E4E0DA"/>
                </a:solidFill>
                <a:latin typeface="Tahoma"/>
                <a:cs typeface="Tahoma"/>
              </a:rPr>
              <a:t>takılan</a:t>
            </a:r>
            <a:r>
              <a:rPr dirty="0" sz="2550" spc="-120">
                <a:solidFill>
                  <a:srgbClr val="E4E0DA"/>
                </a:solidFill>
                <a:latin typeface="Tahoma"/>
                <a:cs typeface="Tahoma"/>
              </a:rPr>
              <a:t> </a:t>
            </a:r>
            <a:r>
              <a:rPr dirty="0" sz="2550">
                <a:solidFill>
                  <a:srgbClr val="E4E0DA"/>
                </a:solidFill>
                <a:latin typeface="Tahoma"/>
                <a:cs typeface="Tahoma"/>
              </a:rPr>
              <a:t>sensörlerle</a:t>
            </a:r>
            <a:r>
              <a:rPr dirty="0" sz="2550" spc="-130">
                <a:solidFill>
                  <a:srgbClr val="E4E0DA"/>
                </a:solidFill>
                <a:latin typeface="Tahoma"/>
                <a:cs typeface="Tahoma"/>
              </a:rPr>
              <a:t> </a:t>
            </a:r>
            <a:r>
              <a:rPr dirty="0" sz="2550">
                <a:solidFill>
                  <a:srgbClr val="E4E0DA"/>
                </a:solidFill>
                <a:latin typeface="Tahoma"/>
                <a:cs typeface="Tahoma"/>
              </a:rPr>
              <a:t>hareket</a:t>
            </a:r>
            <a:r>
              <a:rPr dirty="0" sz="2550" spc="-114">
                <a:solidFill>
                  <a:srgbClr val="E4E0DA"/>
                </a:solidFill>
                <a:latin typeface="Tahoma"/>
                <a:cs typeface="Tahoma"/>
              </a:rPr>
              <a:t> </a:t>
            </a:r>
            <a:r>
              <a:rPr dirty="0" sz="2550">
                <a:solidFill>
                  <a:srgbClr val="E4E0DA"/>
                </a:solidFill>
                <a:latin typeface="Tahoma"/>
                <a:cs typeface="Tahoma"/>
              </a:rPr>
              <a:t>düzeyini</a:t>
            </a:r>
            <a:r>
              <a:rPr dirty="0" sz="2550" spc="-90">
                <a:solidFill>
                  <a:srgbClr val="E4E0DA"/>
                </a:solidFill>
                <a:latin typeface="Tahoma"/>
                <a:cs typeface="Tahoma"/>
              </a:rPr>
              <a:t> </a:t>
            </a:r>
            <a:r>
              <a:rPr dirty="0" sz="2550" spc="-10">
                <a:solidFill>
                  <a:srgbClr val="E4E0DA"/>
                </a:solidFill>
                <a:latin typeface="Tahoma"/>
                <a:cs typeface="Tahoma"/>
              </a:rPr>
              <a:t>analiz</a:t>
            </a:r>
            <a:r>
              <a:rPr dirty="0" sz="2550" spc="-95">
                <a:solidFill>
                  <a:srgbClr val="E4E0DA"/>
                </a:solidFill>
                <a:latin typeface="Tahoma"/>
                <a:cs typeface="Tahoma"/>
              </a:rPr>
              <a:t> </a:t>
            </a:r>
            <a:r>
              <a:rPr dirty="0" sz="2550" spc="-10">
                <a:solidFill>
                  <a:srgbClr val="E4E0DA"/>
                </a:solidFill>
                <a:latin typeface="Tahoma"/>
                <a:cs typeface="Tahoma"/>
              </a:rPr>
              <a:t>etmek.</a:t>
            </a:r>
            <a:endParaRPr sz="255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25"/>
              </a:spcBef>
            </a:pPr>
            <a:endParaRPr sz="2550">
              <a:latin typeface="Tahoma"/>
              <a:cs typeface="Tahoma"/>
            </a:endParaRPr>
          </a:p>
          <a:p>
            <a:pPr marL="12700" marR="5080">
              <a:lnSpc>
                <a:spcPct val="117600"/>
              </a:lnSpc>
            </a:pPr>
            <a:r>
              <a:rPr dirty="0" sz="2550">
                <a:solidFill>
                  <a:srgbClr val="E4E0DA"/>
                </a:solidFill>
                <a:latin typeface="Tahoma"/>
                <a:cs typeface="Tahoma"/>
              </a:rPr>
              <a:t>Elde</a:t>
            </a:r>
            <a:r>
              <a:rPr dirty="0" sz="2550" spc="-125">
                <a:solidFill>
                  <a:srgbClr val="E4E0DA"/>
                </a:solidFill>
                <a:latin typeface="Tahoma"/>
                <a:cs typeface="Tahoma"/>
              </a:rPr>
              <a:t> </a:t>
            </a:r>
            <a:r>
              <a:rPr dirty="0" sz="2550">
                <a:solidFill>
                  <a:srgbClr val="E4E0DA"/>
                </a:solidFill>
                <a:latin typeface="Tahoma"/>
                <a:cs typeface="Tahoma"/>
              </a:rPr>
              <a:t>edilen</a:t>
            </a:r>
            <a:r>
              <a:rPr dirty="0" sz="2550" spc="-114">
                <a:solidFill>
                  <a:srgbClr val="E4E0DA"/>
                </a:solidFill>
                <a:latin typeface="Tahoma"/>
                <a:cs typeface="Tahoma"/>
              </a:rPr>
              <a:t> </a:t>
            </a:r>
            <a:r>
              <a:rPr dirty="0" sz="2550">
                <a:solidFill>
                  <a:srgbClr val="E4E0DA"/>
                </a:solidFill>
                <a:latin typeface="Tahoma"/>
                <a:cs typeface="Tahoma"/>
              </a:rPr>
              <a:t>verilerle</a:t>
            </a:r>
            <a:r>
              <a:rPr dirty="0" sz="2550" spc="-110">
                <a:solidFill>
                  <a:srgbClr val="E4E0DA"/>
                </a:solidFill>
                <a:latin typeface="Tahoma"/>
                <a:cs typeface="Tahoma"/>
              </a:rPr>
              <a:t> </a:t>
            </a:r>
            <a:r>
              <a:rPr dirty="0" sz="2550">
                <a:solidFill>
                  <a:srgbClr val="E4E0DA"/>
                </a:solidFill>
                <a:latin typeface="Tahoma"/>
                <a:cs typeface="Tahoma"/>
              </a:rPr>
              <a:t>uyku</a:t>
            </a:r>
            <a:r>
              <a:rPr dirty="0" sz="2550" spc="-100">
                <a:solidFill>
                  <a:srgbClr val="E4E0DA"/>
                </a:solidFill>
                <a:latin typeface="Tahoma"/>
                <a:cs typeface="Tahoma"/>
              </a:rPr>
              <a:t> </a:t>
            </a:r>
            <a:r>
              <a:rPr dirty="0" sz="2550">
                <a:solidFill>
                  <a:srgbClr val="E4E0DA"/>
                </a:solidFill>
                <a:latin typeface="Tahoma"/>
                <a:cs typeface="Tahoma"/>
              </a:rPr>
              <a:t>kalitesini</a:t>
            </a:r>
            <a:r>
              <a:rPr dirty="0" sz="2550" spc="-135">
                <a:solidFill>
                  <a:srgbClr val="E4E0DA"/>
                </a:solidFill>
                <a:latin typeface="Tahoma"/>
                <a:cs typeface="Tahoma"/>
              </a:rPr>
              <a:t> </a:t>
            </a:r>
            <a:r>
              <a:rPr dirty="0" sz="2550">
                <a:solidFill>
                  <a:srgbClr val="E4E0DA"/>
                </a:solidFill>
                <a:latin typeface="Tahoma"/>
                <a:cs typeface="Tahoma"/>
              </a:rPr>
              <a:t>değerlendirmek</a:t>
            </a:r>
            <a:r>
              <a:rPr dirty="0" sz="2550" spc="-140">
                <a:solidFill>
                  <a:srgbClr val="E4E0DA"/>
                </a:solidFill>
                <a:latin typeface="Tahoma"/>
                <a:cs typeface="Tahoma"/>
              </a:rPr>
              <a:t> </a:t>
            </a:r>
            <a:r>
              <a:rPr dirty="0" sz="2550">
                <a:solidFill>
                  <a:srgbClr val="E4E0DA"/>
                </a:solidFill>
                <a:latin typeface="Tahoma"/>
                <a:cs typeface="Tahoma"/>
              </a:rPr>
              <a:t>ve</a:t>
            </a:r>
            <a:r>
              <a:rPr dirty="0" sz="2550" spc="-75">
                <a:solidFill>
                  <a:srgbClr val="E4E0DA"/>
                </a:solidFill>
                <a:latin typeface="Tahoma"/>
                <a:cs typeface="Tahoma"/>
              </a:rPr>
              <a:t> </a:t>
            </a:r>
            <a:r>
              <a:rPr dirty="0" sz="2550">
                <a:solidFill>
                  <a:srgbClr val="E4E0DA"/>
                </a:solidFill>
                <a:latin typeface="Tahoma"/>
                <a:cs typeface="Tahoma"/>
              </a:rPr>
              <a:t>uzun</a:t>
            </a:r>
            <a:r>
              <a:rPr dirty="0" sz="2550" spc="-105">
                <a:solidFill>
                  <a:srgbClr val="E4E0DA"/>
                </a:solidFill>
                <a:latin typeface="Tahoma"/>
                <a:cs typeface="Tahoma"/>
              </a:rPr>
              <a:t> </a:t>
            </a:r>
            <a:r>
              <a:rPr dirty="0" sz="2550" spc="-10">
                <a:solidFill>
                  <a:srgbClr val="E4E0DA"/>
                </a:solidFill>
                <a:latin typeface="Tahoma"/>
                <a:cs typeface="Tahoma"/>
              </a:rPr>
              <a:t>vadede artırılmasını</a:t>
            </a:r>
            <a:r>
              <a:rPr dirty="0" sz="2550" spc="-85">
                <a:solidFill>
                  <a:srgbClr val="E4E0DA"/>
                </a:solidFill>
                <a:latin typeface="Tahoma"/>
                <a:cs typeface="Tahoma"/>
              </a:rPr>
              <a:t> </a:t>
            </a:r>
            <a:r>
              <a:rPr dirty="0" sz="2550" spc="-10">
                <a:solidFill>
                  <a:srgbClr val="E4E0DA"/>
                </a:solidFill>
                <a:latin typeface="Tahoma"/>
                <a:cs typeface="Tahoma"/>
              </a:rPr>
              <a:t>sağlamak.</a:t>
            </a:r>
            <a:endParaRPr sz="255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8444483" y="760476"/>
            <a:ext cx="719455" cy="8768080"/>
            <a:chOff x="8444483" y="760476"/>
            <a:chExt cx="719455" cy="8768080"/>
          </a:xfrm>
        </p:grpSpPr>
        <p:sp>
          <p:nvSpPr>
            <p:cNvPr id="3" name="object 3" descr=""/>
            <p:cNvSpPr/>
            <p:nvPr/>
          </p:nvSpPr>
          <p:spPr>
            <a:xfrm>
              <a:off x="8463533" y="779526"/>
              <a:ext cx="681355" cy="8729980"/>
            </a:xfrm>
            <a:custGeom>
              <a:avLst/>
              <a:gdLst/>
              <a:ahLst/>
              <a:cxnLst/>
              <a:rect l="l" t="t" r="r" b="b"/>
              <a:pathLst>
                <a:path w="681354" h="8729980">
                  <a:moveTo>
                    <a:pt x="681227" y="215519"/>
                  </a:moveTo>
                  <a:lnTo>
                    <a:pt x="681227" y="8513940"/>
                  </a:lnTo>
                  <a:lnTo>
                    <a:pt x="677044" y="8556185"/>
                  </a:lnTo>
                  <a:lnTo>
                    <a:pt x="664813" y="8596422"/>
                  </a:lnTo>
                  <a:lnTo>
                    <a:pt x="645009" y="8633517"/>
                  </a:lnTo>
                  <a:lnTo>
                    <a:pt x="618109" y="8666340"/>
                  </a:lnTo>
                  <a:lnTo>
                    <a:pt x="585315" y="8693258"/>
                  </a:lnTo>
                  <a:lnTo>
                    <a:pt x="548259" y="8713065"/>
                  </a:lnTo>
                  <a:lnTo>
                    <a:pt x="508059" y="8725292"/>
                  </a:lnTo>
                  <a:lnTo>
                    <a:pt x="465836" y="8729472"/>
                  </a:lnTo>
                  <a:lnTo>
                    <a:pt x="215392" y="8729472"/>
                  </a:lnTo>
                  <a:lnTo>
                    <a:pt x="173168" y="8725292"/>
                  </a:lnTo>
                  <a:lnTo>
                    <a:pt x="132969" y="8713065"/>
                  </a:lnTo>
                  <a:lnTo>
                    <a:pt x="95912" y="8693258"/>
                  </a:lnTo>
                  <a:lnTo>
                    <a:pt x="63119" y="8666340"/>
                  </a:lnTo>
                  <a:lnTo>
                    <a:pt x="36218" y="8633517"/>
                  </a:lnTo>
                  <a:lnTo>
                    <a:pt x="16414" y="8596422"/>
                  </a:lnTo>
                  <a:lnTo>
                    <a:pt x="4183" y="8556185"/>
                  </a:lnTo>
                  <a:lnTo>
                    <a:pt x="0" y="8513940"/>
                  </a:lnTo>
                  <a:lnTo>
                    <a:pt x="0" y="215519"/>
                  </a:lnTo>
                  <a:lnTo>
                    <a:pt x="4183" y="173275"/>
                  </a:lnTo>
                  <a:lnTo>
                    <a:pt x="16414" y="133032"/>
                  </a:lnTo>
                  <a:lnTo>
                    <a:pt x="36218" y="95932"/>
                  </a:lnTo>
                  <a:lnTo>
                    <a:pt x="63119" y="63119"/>
                  </a:lnTo>
                  <a:lnTo>
                    <a:pt x="95912" y="36218"/>
                  </a:lnTo>
                  <a:lnTo>
                    <a:pt x="132969" y="16414"/>
                  </a:lnTo>
                  <a:lnTo>
                    <a:pt x="173168" y="4183"/>
                  </a:lnTo>
                  <a:lnTo>
                    <a:pt x="215392" y="0"/>
                  </a:lnTo>
                  <a:lnTo>
                    <a:pt x="465836" y="0"/>
                  </a:lnTo>
                  <a:lnTo>
                    <a:pt x="508059" y="4183"/>
                  </a:lnTo>
                  <a:lnTo>
                    <a:pt x="548259" y="16414"/>
                  </a:lnTo>
                  <a:lnTo>
                    <a:pt x="585315" y="36218"/>
                  </a:lnTo>
                  <a:lnTo>
                    <a:pt x="618109" y="63119"/>
                  </a:lnTo>
                  <a:lnTo>
                    <a:pt x="645009" y="95932"/>
                  </a:lnTo>
                  <a:lnTo>
                    <a:pt x="664813" y="133032"/>
                  </a:lnTo>
                  <a:lnTo>
                    <a:pt x="677044" y="173275"/>
                  </a:lnTo>
                  <a:lnTo>
                    <a:pt x="681227" y="215519"/>
                  </a:lnTo>
                  <a:close/>
                </a:path>
              </a:pathLst>
            </a:custGeom>
            <a:ln w="38100">
              <a:solidFill>
                <a:srgbClr val="E4E0DA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74023" y="926592"/>
              <a:ext cx="457200" cy="460248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74023" y="4009643"/>
              <a:ext cx="457200" cy="461772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74023" y="7505699"/>
              <a:ext cx="457200" cy="460248"/>
            </a:xfrm>
            <a:prstGeom prst="rect">
              <a:avLst/>
            </a:prstGeom>
          </p:spPr>
        </p:pic>
      </p:grpSp>
      <p:pic>
        <p:nvPicPr>
          <p:cNvPr id="7" name="object 7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8700" y="8362188"/>
            <a:ext cx="896112" cy="896112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7684326" cy="5119751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94716" rIns="0" bIns="0" rtlCol="0" vert="horz">
            <a:spAutoFit/>
          </a:bodyPr>
          <a:lstStyle/>
          <a:p>
            <a:pPr marL="3328035">
              <a:lnSpc>
                <a:spcPct val="100000"/>
              </a:lnSpc>
              <a:spcBef>
                <a:spcPts val="95"/>
              </a:spcBef>
            </a:pPr>
            <a:r>
              <a:rPr dirty="0" sz="2500" spc="-150" b="1">
                <a:solidFill>
                  <a:srgbClr val="FFD944"/>
                </a:solidFill>
                <a:latin typeface="Tahoma"/>
                <a:cs typeface="Tahoma"/>
              </a:rPr>
              <a:t>ESP32</a:t>
            </a:r>
            <a:r>
              <a:rPr dirty="0" sz="2500" spc="-85" b="1">
                <a:solidFill>
                  <a:srgbClr val="FFD944"/>
                </a:solidFill>
                <a:latin typeface="Tahoma"/>
                <a:cs typeface="Tahoma"/>
              </a:rPr>
              <a:t> </a:t>
            </a:r>
            <a:r>
              <a:rPr dirty="0" sz="2500" spc="-220" b="1">
                <a:solidFill>
                  <a:srgbClr val="FFD944"/>
                </a:solidFill>
                <a:latin typeface="Tahoma"/>
                <a:cs typeface="Tahoma"/>
              </a:rPr>
              <a:t>(Beyin)</a:t>
            </a:r>
            <a:endParaRPr sz="2500">
              <a:latin typeface="Tahoma"/>
              <a:cs typeface="Tahoma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9786366" y="1935688"/>
            <a:ext cx="6920230" cy="763905"/>
          </a:xfrm>
          <a:prstGeom prst="rect">
            <a:avLst/>
          </a:prstGeom>
        </p:spPr>
        <p:txBody>
          <a:bodyPr wrap="square" lIns="0" tIns="6159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84"/>
              </a:spcBef>
            </a:pPr>
            <a:r>
              <a:rPr dirty="0" sz="2100" spc="95">
                <a:solidFill>
                  <a:srgbClr val="E4E0DA"/>
                </a:solidFill>
                <a:latin typeface="Tahoma"/>
                <a:cs typeface="Tahoma"/>
              </a:rPr>
              <a:t>Wi-</a:t>
            </a:r>
            <a:r>
              <a:rPr dirty="0" sz="2100" spc="45">
                <a:solidFill>
                  <a:srgbClr val="E4E0DA"/>
                </a:solidFill>
                <a:latin typeface="Tahoma"/>
                <a:cs typeface="Tahoma"/>
              </a:rPr>
              <a:t>Fi/Bluetooth</a:t>
            </a:r>
            <a:r>
              <a:rPr dirty="0" sz="2100" spc="-55">
                <a:solidFill>
                  <a:srgbClr val="E4E0DA"/>
                </a:solidFill>
                <a:latin typeface="Tahoma"/>
                <a:cs typeface="Tahoma"/>
              </a:rPr>
              <a:t> </a:t>
            </a:r>
            <a:r>
              <a:rPr dirty="0" sz="2100">
                <a:solidFill>
                  <a:srgbClr val="E4E0DA"/>
                </a:solidFill>
                <a:latin typeface="Tahoma"/>
                <a:cs typeface="Tahoma"/>
              </a:rPr>
              <a:t>özellikli</a:t>
            </a:r>
            <a:r>
              <a:rPr dirty="0" sz="2100" spc="-50">
                <a:solidFill>
                  <a:srgbClr val="E4E0DA"/>
                </a:solidFill>
                <a:latin typeface="Tahoma"/>
                <a:cs typeface="Tahoma"/>
              </a:rPr>
              <a:t> </a:t>
            </a:r>
            <a:r>
              <a:rPr dirty="0" sz="2100">
                <a:solidFill>
                  <a:srgbClr val="E4E0DA"/>
                </a:solidFill>
                <a:latin typeface="Tahoma"/>
                <a:cs typeface="Tahoma"/>
              </a:rPr>
              <a:t>mikrodenetleyici.</a:t>
            </a:r>
            <a:r>
              <a:rPr dirty="0" sz="2100" spc="-50">
                <a:solidFill>
                  <a:srgbClr val="E4E0DA"/>
                </a:solidFill>
                <a:latin typeface="Tahoma"/>
                <a:cs typeface="Tahoma"/>
              </a:rPr>
              <a:t> </a:t>
            </a:r>
            <a:r>
              <a:rPr dirty="0" sz="2100" spc="-10">
                <a:solidFill>
                  <a:srgbClr val="E4E0DA"/>
                </a:solidFill>
                <a:latin typeface="Tahoma"/>
                <a:cs typeface="Tahoma"/>
              </a:rPr>
              <a:t>Sensör</a:t>
            </a:r>
            <a:r>
              <a:rPr dirty="0" sz="2100" spc="-60">
                <a:solidFill>
                  <a:srgbClr val="E4E0DA"/>
                </a:solidFill>
                <a:latin typeface="Tahoma"/>
                <a:cs typeface="Tahoma"/>
              </a:rPr>
              <a:t> </a:t>
            </a:r>
            <a:r>
              <a:rPr dirty="0" sz="2100" spc="-10">
                <a:solidFill>
                  <a:srgbClr val="E4E0DA"/>
                </a:solidFill>
                <a:latin typeface="Tahoma"/>
                <a:cs typeface="Tahoma"/>
              </a:rPr>
              <a:t>verilerini</a:t>
            </a:r>
            <a:endParaRPr sz="21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dirty="0" sz="2100">
                <a:solidFill>
                  <a:srgbClr val="E4E0DA"/>
                </a:solidFill>
                <a:latin typeface="Tahoma"/>
                <a:cs typeface="Tahoma"/>
              </a:rPr>
              <a:t>toplayıp</a:t>
            </a:r>
            <a:r>
              <a:rPr dirty="0" sz="2100" spc="-15">
                <a:solidFill>
                  <a:srgbClr val="E4E0DA"/>
                </a:solidFill>
                <a:latin typeface="Tahoma"/>
                <a:cs typeface="Tahoma"/>
              </a:rPr>
              <a:t> </a:t>
            </a:r>
            <a:r>
              <a:rPr dirty="0" sz="2100" spc="-10">
                <a:solidFill>
                  <a:srgbClr val="E4E0DA"/>
                </a:solidFill>
                <a:latin typeface="Tahoma"/>
                <a:cs typeface="Tahoma"/>
              </a:rPr>
              <a:t>işler.</a:t>
            </a:r>
            <a:endParaRPr sz="2100">
              <a:latin typeface="Tahoma"/>
              <a:cs typeface="Tahoma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1016000" y="5914466"/>
            <a:ext cx="5777865" cy="1778635"/>
          </a:xfrm>
          <a:prstGeom prst="rect">
            <a:avLst/>
          </a:prstGeom>
        </p:spPr>
        <p:txBody>
          <a:bodyPr wrap="square" lIns="0" tIns="102235" rIns="0" bIns="0" rtlCol="0" vert="horz">
            <a:spAutoFit/>
          </a:bodyPr>
          <a:lstStyle/>
          <a:p>
            <a:pPr marL="12700" marR="5080" indent="161290">
              <a:lnSpc>
                <a:spcPts val="6600"/>
              </a:lnSpc>
              <a:spcBef>
                <a:spcPts val="805"/>
              </a:spcBef>
            </a:pPr>
            <a:r>
              <a:rPr dirty="0" sz="6000" spc="-210">
                <a:solidFill>
                  <a:srgbClr val="FAF8F0"/>
                </a:solidFill>
                <a:latin typeface="Arial Black"/>
                <a:cs typeface="Arial Black"/>
              </a:rPr>
              <a:t>Projenin</a:t>
            </a:r>
            <a:r>
              <a:rPr dirty="0" sz="6000" spc="-645">
                <a:solidFill>
                  <a:srgbClr val="FAF8F0"/>
                </a:solidFill>
                <a:latin typeface="Arial Black"/>
                <a:cs typeface="Arial Black"/>
              </a:rPr>
              <a:t> </a:t>
            </a:r>
            <a:r>
              <a:rPr dirty="0" sz="6000" spc="-210">
                <a:solidFill>
                  <a:srgbClr val="FAF8F0"/>
                </a:solidFill>
                <a:latin typeface="Arial Black"/>
                <a:cs typeface="Arial Black"/>
              </a:rPr>
              <a:t>Beyni </a:t>
            </a:r>
            <a:r>
              <a:rPr dirty="0" sz="6000" spc="-120">
                <a:solidFill>
                  <a:srgbClr val="FAF8F0"/>
                </a:solidFill>
                <a:latin typeface="Arial Black"/>
                <a:cs typeface="Arial Black"/>
              </a:rPr>
              <a:t>ve</a:t>
            </a:r>
            <a:r>
              <a:rPr dirty="0" sz="6000" spc="-720">
                <a:solidFill>
                  <a:srgbClr val="FAF8F0"/>
                </a:solidFill>
                <a:latin typeface="Arial Black"/>
                <a:cs typeface="Arial Black"/>
              </a:rPr>
              <a:t> </a:t>
            </a:r>
            <a:r>
              <a:rPr dirty="0" sz="6000" spc="-10">
                <a:solidFill>
                  <a:srgbClr val="FAF8F0"/>
                </a:solidFill>
                <a:latin typeface="Arial Black"/>
                <a:cs typeface="Arial Black"/>
              </a:rPr>
              <a:t>Duyuları</a:t>
            </a:r>
            <a:endParaRPr sz="6000">
              <a:latin typeface="Arial Black"/>
              <a:cs typeface="Arial Black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9786366" y="4000627"/>
            <a:ext cx="7456805" cy="159575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500" spc="-90" b="1">
                <a:solidFill>
                  <a:srgbClr val="FFD944"/>
                </a:solidFill>
                <a:latin typeface="Tahoma"/>
                <a:cs typeface="Tahoma"/>
              </a:rPr>
              <a:t>MAX30100</a:t>
            </a:r>
            <a:r>
              <a:rPr dirty="0" sz="2500" spc="-75" b="1">
                <a:solidFill>
                  <a:srgbClr val="FFD944"/>
                </a:solidFill>
                <a:latin typeface="Tahoma"/>
                <a:cs typeface="Tahoma"/>
              </a:rPr>
              <a:t> </a:t>
            </a:r>
            <a:r>
              <a:rPr dirty="0" sz="2500" spc="-200" b="1">
                <a:solidFill>
                  <a:srgbClr val="FFD944"/>
                </a:solidFill>
                <a:latin typeface="Tahoma"/>
                <a:cs typeface="Tahoma"/>
              </a:rPr>
              <a:t>(Oksijen</a:t>
            </a:r>
            <a:r>
              <a:rPr dirty="0" sz="2500" spc="-30" b="1">
                <a:solidFill>
                  <a:srgbClr val="FFD944"/>
                </a:solidFill>
                <a:latin typeface="Tahoma"/>
                <a:cs typeface="Tahoma"/>
              </a:rPr>
              <a:t> </a:t>
            </a:r>
            <a:r>
              <a:rPr dirty="0" sz="2500" spc="-155" b="1">
                <a:solidFill>
                  <a:srgbClr val="FFD944"/>
                </a:solidFill>
                <a:latin typeface="Tahoma"/>
                <a:cs typeface="Tahoma"/>
              </a:rPr>
              <a:t>ve</a:t>
            </a:r>
            <a:r>
              <a:rPr dirty="0" sz="2500" spc="-70" b="1">
                <a:solidFill>
                  <a:srgbClr val="FFD944"/>
                </a:solidFill>
                <a:latin typeface="Tahoma"/>
                <a:cs typeface="Tahoma"/>
              </a:rPr>
              <a:t> </a:t>
            </a:r>
            <a:r>
              <a:rPr dirty="0" sz="2500" spc="-10" b="1">
                <a:solidFill>
                  <a:srgbClr val="FFD944"/>
                </a:solidFill>
                <a:latin typeface="Tahoma"/>
                <a:cs typeface="Tahoma"/>
              </a:rPr>
              <a:t>Nabız)</a:t>
            </a:r>
            <a:endParaRPr sz="25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45"/>
              </a:spcBef>
            </a:pPr>
            <a:endParaRPr sz="2500">
              <a:latin typeface="Tahoma"/>
              <a:cs typeface="Tahoma"/>
            </a:endParaRPr>
          </a:p>
          <a:p>
            <a:pPr marL="12700" marR="5080">
              <a:lnSpc>
                <a:spcPct val="115199"/>
              </a:lnSpc>
            </a:pPr>
            <a:r>
              <a:rPr dirty="0" sz="2100">
                <a:solidFill>
                  <a:srgbClr val="E4E0DA"/>
                </a:solidFill>
                <a:latin typeface="Tahoma"/>
                <a:cs typeface="Tahoma"/>
              </a:rPr>
              <a:t>Kandaki</a:t>
            </a:r>
            <a:r>
              <a:rPr dirty="0" sz="2100" spc="-120">
                <a:solidFill>
                  <a:srgbClr val="E4E0DA"/>
                </a:solidFill>
                <a:latin typeface="Tahoma"/>
                <a:cs typeface="Tahoma"/>
              </a:rPr>
              <a:t> </a:t>
            </a:r>
            <a:r>
              <a:rPr dirty="0" sz="2100" spc="-10">
                <a:solidFill>
                  <a:srgbClr val="E4E0DA"/>
                </a:solidFill>
                <a:latin typeface="Tahoma"/>
                <a:cs typeface="Tahoma"/>
              </a:rPr>
              <a:t>oksijen</a:t>
            </a:r>
            <a:r>
              <a:rPr dirty="0" sz="2100" spc="-85">
                <a:solidFill>
                  <a:srgbClr val="E4E0DA"/>
                </a:solidFill>
                <a:latin typeface="Tahoma"/>
                <a:cs typeface="Tahoma"/>
              </a:rPr>
              <a:t> </a:t>
            </a:r>
            <a:r>
              <a:rPr dirty="0" sz="2100">
                <a:solidFill>
                  <a:srgbClr val="E4E0DA"/>
                </a:solidFill>
                <a:latin typeface="Tahoma"/>
                <a:cs typeface="Tahoma"/>
              </a:rPr>
              <a:t>oranını</a:t>
            </a:r>
            <a:r>
              <a:rPr dirty="0" sz="2100" spc="-105">
                <a:solidFill>
                  <a:srgbClr val="E4E0DA"/>
                </a:solidFill>
                <a:latin typeface="Tahoma"/>
                <a:cs typeface="Tahoma"/>
              </a:rPr>
              <a:t> </a:t>
            </a:r>
            <a:r>
              <a:rPr dirty="0" sz="2100">
                <a:solidFill>
                  <a:srgbClr val="E4E0DA"/>
                </a:solidFill>
                <a:latin typeface="Tahoma"/>
                <a:cs typeface="Tahoma"/>
              </a:rPr>
              <a:t>ve</a:t>
            </a:r>
            <a:r>
              <a:rPr dirty="0" sz="2100" spc="-80">
                <a:solidFill>
                  <a:srgbClr val="E4E0DA"/>
                </a:solidFill>
                <a:latin typeface="Tahoma"/>
                <a:cs typeface="Tahoma"/>
              </a:rPr>
              <a:t> </a:t>
            </a:r>
            <a:r>
              <a:rPr dirty="0" sz="2100" spc="-10">
                <a:solidFill>
                  <a:srgbClr val="E4E0DA"/>
                </a:solidFill>
                <a:latin typeface="Tahoma"/>
                <a:cs typeface="Tahoma"/>
              </a:rPr>
              <a:t>kalp</a:t>
            </a:r>
            <a:r>
              <a:rPr dirty="0" sz="2100" spc="-100">
                <a:solidFill>
                  <a:srgbClr val="E4E0DA"/>
                </a:solidFill>
                <a:latin typeface="Tahoma"/>
                <a:cs typeface="Tahoma"/>
              </a:rPr>
              <a:t> </a:t>
            </a:r>
            <a:r>
              <a:rPr dirty="0" sz="2100">
                <a:solidFill>
                  <a:srgbClr val="E4E0DA"/>
                </a:solidFill>
                <a:latin typeface="Tahoma"/>
                <a:cs typeface="Tahoma"/>
              </a:rPr>
              <a:t>atış</a:t>
            </a:r>
            <a:r>
              <a:rPr dirty="0" sz="2100" spc="-90">
                <a:solidFill>
                  <a:srgbClr val="E4E0DA"/>
                </a:solidFill>
                <a:latin typeface="Tahoma"/>
                <a:cs typeface="Tahoma"/>
              </a:rPr>
              <a:t> </a:t>
            </a:r>
            <a:r>
              <a:rPr dirty="0" sz="2100">
                <a:solidFill>
                  <a:srgbClr val="E4E0DA"/>
                </a:solidFill>
                <a:latin typeface="Tahoma"/>
                <a:cs typeface="Tahoma"/>
              </a:rPr>
              <a:t>hızını</a:t>
            </a:r>
            <a:r>
              <a:rPr dirty="0" sz="2100" spc="-105">
                <a:solidFill>
                  <a:srgbClr val="E4E0DA"/>
                </a:solidFill>
                <a:latin typeface="Tahoma"/>
                <a:cs typeface="Tahoma"/>
              </a:rPr>
              <a:t> </a:t>
            </a:r>
            <a:r>
              <a:rPr dirty="0" sz="2100">
                <a:solidFill>
                  <a:srgbClr val="E4E0DA"/>
                </a:solidFill>
                <a:latin typeface="Tahoma"/>
                <a:cs typeface="Tahoma"/>
              </a:rPr>
              <a:t>ölçer.</a:t>
            </a:r>
            <a:r>
              <a:rPr dirty="0" sz="2100" spc="-70">
                <a:solidFill>
                  <a:srgbClr val="E4E0DA"/>
                </a:solidFill>
                <a:latin typeface="Tahoma"/>
                <a:cs typeface="Tahoma"/>
              </a:rPr>
              <a:t> </a:t>
            </a:r>
            <a:r>
              <a:rPr dirty="0" sz="2100">
                <a:solidFill>
                  <a:srgbClr val="E4E0DA"/>
                </a:solidFill>
                <a:latin typeface="Tahoma"/>
                <a:cs typeface="Tahoma"/>
              </a:rPr>
              <a:t>Uyku</a:t>
            </a:r>
            <a:r>
              <a:rPr dirty="0" sz="2100" spc="-80">
                <a:solidFill>
                  <a:srgbClr val="E4E0DA"/>
                </a:solidFill>
                <a:latin typeface="Tahoma"/>
                <a:cs typeface="Tahoma"/>
              </a:rPr>
              <a:t> </a:t>
            </a:r>
            <a:r>
              <a:rPr dirty="0" sz="2100" spc="-10">
                <a:solidFill>
                  <a:srgbClr val="E4E0DA"/>
                </a:solidFill>
                <a:latin typeface="Tahoma"/>
                <a:cs typeface="Tahoma"/>
              </a:rPr>
              <a:t>sırasındaki </a:t>
            </a:r>
            <a:r>
              <a:rPr dirty="0" sz="2100">
                <a:solidFill>
                  <a:srgbClr val="E4E0DA"/>
                </a:solidFill>
                <a:latin typeface="Tahoma"/>
                <a:cs typeface="Tahoma"/>
              </a:rPr>
              <a:t>düzensizlikleri</a:t>
            </a:r>
            <a:r>
              <a:rPr dirty="0" sz="2100" spc="20">
                <a:solidFill>
                  <a:srgbClr val="E4E0DA"/>
                </a:solidFill>
                <a:latin typeface="Tahoma"/>
                <a:cs typeface="Tahoma"/>
              </a:rPr>
              <a:t> </a:t>
            </a:r>
            <a:r>
              <a:rPr dirty="0" sz="2100" spc="-10">
                <a:solidFill>
                  <a:srgbClr val="E4E0DA"/>
                </a:solidFill>
                <a:latin typeface="Tahoma"/>
                <a:cs typeface="Tahoma"/>
              </a:rPr>
              <a:t>algılar.</a:t>
            </a:r>
            <a:endParaRPr sz="2100">
              <a:latin typeface="Tahoma"/>
              <a:cs typeface="Tahoma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9786366" y="6894068"/>
            <a:ext cx="2897505" cy="4064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500" spc="-85" b="1">
                <a:solidFill>
                  <a:srgbClr val="FFD944"/>
                </a:solidFill>
                <a:latin typeface="Tahoma"/>
                <a:cs typeface="Tahoma"/>
              </a:rPr>
              <a:t>MPU6050</a:t>
            </a:r>
            <a:r>
              <a:rPr dirty="0" sz="2500" spc="-80" b="1">
                <a:solidFill>
                  <a:srgbClr val="FFD944"/>
                </a:solidFill>
                <a:latin typeface="Tahoma"/>
                <a:cs typeface="Tahoma"/>
              </a:rPr>
              <a:t> </a:t>
            </a:r>
            <a:r>
              <a:rPr dirty="0" sz="2500" spc="-204" b="1">
                <a:solidFill>
                  <a:srgbClr val="FFD944"/>
                </a:solidFill>
                <a:latin typeface="Tahoma"/>
                <a:cs typeface="Tahoma"/>
              </a:rPr>
              <a:t>(Hareket)</a:t>
            </a:r>
            <a:endParaRPr sz="2500">
              <a:latin typeface="Tahoma"/>
              <a:cs typeface="Tahoma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9786366" y="7726807"/>
            <a:ext cx="6774815" cy="7632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5199"/>
              </a:lnSpc>
              <a:spcBef>
                <a:spcPts val="100"/>
              </a:spcBef>
            </a:pPr>
            <a:r>
              <a:rPr dirty="0" sz="2100">
                <a:solidFill>
                  <a:srgbClr val="E4E0DA"/>
                </a:solidFill>
                <a:latin typeface="Tahoma"/>
                <a:cs typeface="Tahoma"/>
              </a:rPr>
              <a:t>Vücut</a:t>
            </a:r>
            <a:r>
              <a:rPr dirty="0" sz="2100" spc="-70">
                <a:solidFill>
                  <a:srgbClr val="E4E0DA"/>
                </a:solidFill>
                <a:latin typeface="Tahoma"/>
                <a:cs typeface="Tahoma"/>
              </a:rPr>
              <a:t> </a:t>
            </a:r>
            <a:r>
              <a:rPr dirty="0" sz="2100">
                <a:solidFill>
                  <a:srgbClr val="E4E0DA"/>
                </a:solidFill>
                <a:latin typeface="Tahoma"/>
                <a:cs typeface="Tahoma"/>
              </a:rPr>
              <a:t>pozisyonunu</a:t>
            </a:r>
            <a:r>
              <a:rPr dirty="0" sz="2100" spc="-50">
                <a:solidFill>
                  <a:srgbClr val="E4E0DA"/>
                </a:solidFill>
                <a:latin typeface="Tahoma"/>
                <a:cs typeface="Tahoma"/>
              </a:rPr>
              <a:t> </a:t>
            </a:r>
            <a:r>
              <a:rPr dirty="0" sz="2100">
                <a:solidFill>
                  <a:srgbClr val="E4E0DA"/>
                </a:solidFill>
                <a:latin typeface="Tahoma"/>
                <a:cs typeface="Tahoma"/>
              </a:rPr>
              <a:t>ve</a:t>
            </a:r>
            <a:r>
              <a:rPr dirty="0" sz="2100" spc="-45">
                <a:solidFill>
                  <a:srgbClr val="E4E0DA"/>
                </a:solidFill>
                <a:latin typeface="Tahoma"/>
                <a:cs typeface="Tahoma"/>
              </a:rPr>
              <a:t> </a:t>
            </a:r>
            <a:r>
              <a:rPr dirty="0" sz="2100">
                <a:solidFill>
                  <a:srgbClr val="E4E0DA"/>
                </a:solidFill>
                <a:latin typeface="Tahoma"/>
                <a:cs typeface="Tahoma"/>
              </a:rPr>
              <a:t>hareketi</a:t>
            </a:r>
            <a:r>
              <a:rPr dirty="0" sz="2100" spc="-70">
                <a:solidFill>
                  <a:srgbClr val="E4E0DA"/>
                </a:solidFill>
                <a:latin typeface="Tahoma"/>
                <a:cs typeface="Tahoma"/>
              </a:rPr>
              <a:t> </a:t>
            </a:r>
            <a:r>
              <a:rPr dirty="0" sz="2100">
                <a:solidFill>
                  <a:srgbClr val="E4E0DA"/>
                </a:solidFill>
                <a:latin typeface="Tahoma"/>
                <a:cs typeface="Tahoma"/>
              </a:rPr>
              <a:t>ölçer.</a:t>
            </a:r>
            <a:r>
              <a:rPr dirty="0" sz="2100" spc="-40">
                <a:solidFill>
                  <a:srgbClr val="E4E0DA"/>
                </a:solidFill>
                <a:latin typeface="Tahoma"/>
                <a:cs typeface="Tahoma"/>
              </a:rPr>
              <a:t> </a:t>
            </a:r>
            <a:r>
              <a:rPr dirty="0" sz="2100">
                <a:solidFill>
                  <a:srgbClr val="E4E0DA"/>
                </a:solidFill>
                <a:latin typeface="Tahoma"/>
                <a:cs typeface="Tahoma"/>
              </a:rPr>
              <a:t>Uykunun</a:t>
            </a:r>
            <a:r>
              <a:rPr dirty="0" sz="2100" spc="-60">
                <a:solidFill>
                  <a:srgbClr val="E4E0DA"/>
                </a:solidFill>
                <a:latin typeface="Tahoma"/>
                <a:cs typeface="Tahoma"/>
              </a:rPr>
              <a:t> </a:t>
            </a:r>
            <a:r>
              <a:rPr dirty="0" sz="2100" spc="-10">
                <a:solidFill>
                  <a:srgbClr val="E4E0DA"/>
                </a:solidFill>
                <a:latin typeface="Tahoma"/>
                <a:cs typeface="Tahoma"/>
              </a:rPr>
              <a:t>sakin</a:t>
            </a:r>
            <a:r>
              <a:rPr dirty="0" sz="2100" spc="-60">
                <a:solidFill>
                  <a:srgbClr val="E4E0DA"/>
                </a:solidFill>
                <a:latin typeface="Tahoma"/>
                <a:cs typeface="Tahoma"/>
              </a:rPr>
              <a:t> </a:t>
            </a:r>
            <a:r>
              <a:rPr dirty="0" sz="2100" spc="-20">
                <a:solidFill>
                  <a:srgbClr val="E4E0DA"/>
                </a:solidFill>
                <a:latin typeface="Tahoma"/>
                <a:cs typeface="Tahoma"/>
              </a:rPr>
              <a:t>veya </a:t>
            </a:r>
            <a:r>
              <a:rPr dirty="0" sz="2100">
                <a:solidFill>
                  <a:srgbClr val="E4E0DA"/>
                </a:solidFill>
                <a:latin typeface="Tahoma"/>
                <a:cs typeface="Tahoma"/>
              </a:rPr>
              <a:t>bölünmüş</a:t>
            </a:r>
            <a:r>
              <a:rPr dirty="0" sz="2100" spc="-100">
                <a:solidFill>
                  <a:srgbClr val="E4E0DA"/>
                </a:solidFill>
                <a:latin typeface="Tahoma"/>
                <a:cs typeface="Tahoma"/>
              </a:rPr>
              <a:t> </a:t>
            </a:r>
            <a:r>
              <a:rPr dirty="0" sz="2100">
                <a:solidFill>
                  <a:srgbClr val="E4E0DA"/>
                </a:solidFill>
                <a:latin typeface="Tahoma"/>
                <a:cs typeface="Tahoma"/>
              </a:rPr>
              <a:t>geçtiğini</a:t>
            </a:r>
            <a:r>
              <a:rPr dirty="0" sz="2100" spc="-140">
                <a:solidFill>
                  <a:srgbClr val="E4E0DA"/>
                </a:solidFill>
                <a:latin typeface="Tahoma"/>
                <a:cs typeface="Tahoma"/>
              </a:rPr>
              <a:t> </a:t>
            </a:r>
            <a:r>
              <a:rPr dirty="0" sz="2100" spc="-10">
                <a:solidFill>
                  <a:srgbClr val="E4E0DA"/>
                </a:solidFill>
                <a:latin typeface="Tahoma"/>
                <a:cs typeface="Tahoma"/>
              </a:rPr>
              <a:t>değerlendirir.</a:t>
            </a:r>
            <a:endParaRPr sz="21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2270760" y="1920238"/>
            <a:ext cx="13746480" cy="8366759"/>
            <a:chOff x="2270760" y="1920238"/>
            <a:chExt cx="13746480" cy="8366759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70760" y="1920238"/>
              <a:ext cx="13746480" cy="8366756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5732525" y="6098285"/>
              <a:ext cx="6824980" cy="840105"/>
            </a:xfrm>
            <a:custGeom>
              <a:avLst/>
              <a:gdLst/>
              <a:ahLst/>
              <a:cxnLst/>
              <a:rect l="l" t="t" r="r" b="b"/>
              <a:pathLst>
                <a:path w="6824980" h="840104">
                  <a:moveTo>
                    <a:pt x="6566027" y="0"/>
                  </a:moveTo>
                  <a:lnTo>
                    <a:pt x="258445" y="0"/>
                  </a:lnTo>
                  <a:lnTo>
                    <a:pt x="211985" y="4163"/>
                  </a:lnTo>
                  <a:lnTo>
                    <a:pt x="168260" y="16167"/>
                  </a:lnTo>
                  <a:lnTo>
                    <a:pt x="127997" y="35282"/>
                  </a:lnTo>
                  <a:lnTo>
                    <a:pt x="91926" y="60778"/>
                  </a:lnTo>
                  <a:lnTo>
                    <a:pt x="60778" y="91926"/>
                  </a:lnTo>
                  <a:lnTo>
                    <a:pt x="35282" y="127997"/>
                  </a:lnTo>
                  <a:lnTo>
                    <a:pt x="16167" y="168260"/>
                  </a:lnTo>
                  <a:lnTo>
                    <a:pt x="4163" y="211985"/>
                  </a:lnTo>
                  <a:lnTo>
                    <a:pt x="0" y="258444"/>
                  </a:lnTo>
                  <a:lnTo>
                    <a:pt x="0" y="581278"/>
                  </a:lnTo>
                  <a:lnTo>
                    <a:pt x="4163" y="627738"/>
                  </a:lnTo>
                  <a:lnTo>
                    <a:pt x="16167" y="671463"/>
                  </a:lnTo>
                  <a:lnTo>
                    <a:pt x="35282" y="711726"/>
                  </a:lnTo>
                  <a:lnTo>
                    <a:pt x="60778" y="747797"/>
                  </a:lnTo>
                  <a:lnTo>
                    <a:pt x="91926" y="778945"/>
                  </a:lnTo>
                  <a:lnTo>
                    <a:pt x="127997" y="804441"/>
                  </a:lnTo>
                  <a:lnTo>
                    <a:pt x="168260" y="823556"/>
                  </a:lnTo>
                  <a:lnTo>
                    <a:pt x="211985" y="835560"/>
                  </a:lnTo>
                  <a:lnTo>
                    <a:pt x="258445" y="839724"/>
                  </a:lnTo>
                  <a:lnTo>
                    <a:pt x="6566027" y="839724"/>
                  </a:lnTo>
                  <a:lnTo>
                    <a:pt x="6612486" y="835560"/>
                  </a:lnTo>
                  <a:lnTo>
                    <a:pt x="6656211" y="823556"/>
                  </a:lnTo>
                  <a:lnTo>
                    <a:pt x="6696474" y="804441"/>
                  </a:lnTo>
                  <a:lnTo>
                    <a:pt x="6732545" y="778945"/>
                  </a:lnTo>
                  <a:lnTo>
                    <a:pt x="6763693" y="747797"/>
                  </a:lnTo>
                  <a:lnTo>
                    <a:pt x="6789189" y="711726"/>
                  </a:lnTo>
                  <a:lnTo>
                    <a:pt x="6808304" y="671463"/>
                  </a:lnTo>
                  <a:lnTo>
                    <a:pt x="6820308" y="627738"/>
                  </a:lnTo>
                  <a:lnTo>
                    <a:pt x="6824472" y="581278"/>
                  </a:lnTo>
                  <a:lnTo>
                    <a:pt x="6824472" y="258444"/>
                  </a:lnTo>
                  <a:lnTo>
                    <a:pt x="6820308" y="211985"/>
                  </a:lnTo>
                  <a:lnTo>
                    <a:pt x="6808304" y="168260"/>
                  </a:lnTo>
                  <a:lnTo>
                    <a:pt x="6789189" y="127997"/>
                  </a:lnTo>
                  <a:lnTo>
                    <a:pt x="6763693" y="91926"/>
                  </a:lnTo>
                  <a:lnTo>
                    <a:pt x="6732545" y="60778"/>
                  </a:lnTo>
                  <a:lnTo>
                    <a:pt x="6696474" y="35282"/>
                  </a:lnTo>
                  <a:lnTo>
                    <a:pt x="6656211" y="16167"/>
                  </a:lnTo>
                  <a:lnTo>
                    <a:pt x="6612486" y="4163"/>
                  </a:lnTo>
                  <a:lnTo>
                    <a:pt x="65660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5732525" y="6098285"/>
              <a:ext cx="6824980" cy="840105"/>
            </a:xfrm>
            <a:custGeom>
              <a:avLst/>
              <a:gdLst/>
              <a:ahLst/>
              <a:cxnLst/>
              <a:rect l="l" t="t" r="r" b="b"/>
              <a:pathLst>
                <a:path w="6824980" h="840104">
                  <a:moveTo>
                    <a:pt x="258445" y="0"/>
                  </a:moveTo>
                  <a:lnTo>
                    <a:pt x="6566027" y="0"/>
                  </a:lnTo>
                  <a:lnTo>
                    <a:pt x="6612486" y="4163"/>
                  </a:lnTo>
                  <a:lnTo>
                    <a:pt x="6656211" y="16167"/>
                  </a:lnTo>
                  <a:lnTo>
                    <a:pt x="6696474" y="35282"/>
                  </a:lnTo>
                  <a:lnTo>
                    <a:pt x="6732545" y="60778"/>
                  </a:lnTo>
                  <a:lnTo>
                    <a:pt x="6763693" y="91926"/>
                  </a:lnTo>
                  <a:lnTo>
                    <a:pt x="6789189" y="127997"/>
                  </a:lnTo>
                  <a:lnTo>
                    <a:pt x="6808304" y="168260"/>
                  </a:lnTo>
                  <a:lnTo>
                    <a:pt x="6820308" y="211985"/>
                  </a:lnTo>
                  <a:lnTo>
                    <a:pt x="6824472" y="258444"/>
                  </a:lnTo>
                  <a:lnTo>
                    <a:pt x="6824472" y="581278"/>
                  </a:lnTo>
                  <a:lnTo>
                    <a:pt x="6820308" y="627738"/>
                  </a:lnTo>
                  <a:lnTo>
                    <a:pt x="6808304" y="671463"/>
                  </a:lnTo>
                  <a:lnTo>
                    <a:pt x="6789189" y="711726"/>
                  </a:lnTo>
                  <a:lnTo>
                    <a:pt x="6763693" y="747797"/>
                  </a:lnTo>
                  <a:lnTo>
                    <a:pt x="6732545" y="778945"/>
                  </a:lnTo>
                  <a:lnTo>
                    <a:pt x="6696474" y="804441"/>
                  </a:lnTo>
                  <a:lnTo>
                    <a:pt x="6656211" y="823556"/>
                  </a:lnTo>
                  <a:lnTo>
                    <a:pt x="6612486" y="835560"/>
                  </a:lnTo>
                  <a:lnTo>
                    <a:pt x="6566027" y="839724"/>
                  </a:lnTo>
                  <a:lnTo>
                    <a:pt x="258445" y="839724"/>
                  </a:lnTo>
                  <a:lnTo>
                    <a:pt x="211985" y="835560"/>
                  </a:lnTo>
                  <a:lnTo>
                    <a:pt x="168260" y="823556"/>
                  </a:lnTo>
                  <a:lnTo>
                    <a:pt x="127997" y="804441"/>
                  </a:lnTo>
                  <a:lnTo>
                    <a:pt x="91926" y="778945"/>
                  </a:lnTo>
                  <a:lnTo>
                    <a:pt x="60778" y="747797"/>
                  </a:lnTo>
                  <a:lnTo>
                    <a:pt x="35282" y="711726"/>
                  </a:lnTo>
                  <a:lnTo>
                    <a:pt x="16167" y="671463"/>
                  </a:lnTo>
                  <a:lnTo>
                    <a:pt x="4163" y="627738"/>
                  </a:lnTo>
                  <a:lnTo>
                    <a:pt x="0" y="581278"/>
                  </a:lnTo>
                  <a:lnTo>
                    <a:pt x="0" y="258444"/>
                  </a:lnTo>
                  <a:lnTo>
                    <a:pt x="4163" y="211985"/>
                  </a:lnTo>
                  <a:lnTo>
                    <a:pt x="16167" y="168260"/>
                  </a:lnTo>
                  <a:lnTo>
                    <a:pt x="35282" y="127997"/>
                  </a:lnTo>
                  <a:lnTo>
                    <a:pt x="60778" y="91926"/>
                  </a:lnTo>
                  <a:lnTo>
                    <a:pt x="91926" y="60778"/>
                  </a:lnTo>
                  <a:lnTo>
                    <a:pt x="127997" y="35282"/>
                  </a:lnTo>
                  <a:lnTo>
                    <a:pt x="168260" y="16167"/>
                  </a:lnTo>
                  <a:lnTo>
                    <a:pt x="211985" y="4163"/>
                  </a:lnTo>
                  <a:lnTo>
                    <a:pt x="258445" y="0"/>
                  </a:lnTo>
                  <a:close/>
                </a:path>
              </a:pathLst>
            </a:custGeom>
            <a:ln w="38100">
              <a:solidFill>
                <a:srgbClr val="FAF8F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 txBox="1"/>
          <p:nvPr/>
        </p:nvSpPr>
        <p:spPr>
          <a:xfrm>
            <a:off x="8784463" y="6279007"/>
            <a:ext cx="719455" cy="3149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900" spc="-10">
                <a:solidFill>
                  <a:srgbClr val="FFFFFF"/>
                </a:solidFill>
                <a:latin typeface="Tahoma"/>
                <a:cs typeface="Tahoma"/>
              </a:rPr>
              <a:t>ESP32</a:t>
            </a:r>
            <a:endParaRPr sz="1900">
              <a:latin typeface="Tahoma"/>
              <a:cs typeface="Tahoma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2072639" y="2339339"/>
            <a:ext cx="14404975" cy="977265"/>
            <a:chOff x="2072639" y="2339339"/>
            <a:chExt cx="14404975" cy="977265"/>
          </a:xfrm>
        </p:grpSpPr>
        <p:pic>
          <p:nvPicPr>
            <p:cNvPr id="8" name="object 8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50707" y="2645663"/>
              <a:ext cx="457200" cy="460248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9633966" y="2457449"/>
              <a:ext cx="6824980" cy="840105"/>
            </a:xfrm>
            <a:custGeom>
              <a:avLst/>
              <a:gdLst/>
              <a:ahLst/>
              <a:cxnLst/>
              <a:rect l="l" t="t" r="r" b="b"/>
              <a:pathLst>
                <a:path w="6824980" h="840104">
                  <a:moveTo>
                    <a:pt x="6566026" y="0"/>
                  </a:moveTo>
                  <a:lnTo>
                    <a:pt x="258444" y="0"/>
                  </a:lnTo>
                  <a:lnTo>
                    <a:pt x="211985" y="4163"/>
                  </a:lnTo>
                  <a:lnTo>
                    <a:pt x="168260" y="16167"/>
                  </a:lnTo>
                  <a:lnTo>
                    <a:pt x="127997" y="35282"/>
                  </a:lnTo>
                  <a:lnTo>
                    <a:pt x="91926" y="60778"/>
                  </a:lnTo>
                  <a:lnTo>
                    <a:pt x="60778" y="91926"/>
                  </a:lnTo>
                  <a:lnTo>
                    <a:pt x="35282" y="127997"/>
                  </a:lnTo>
                  <a:lnTo>
                    <a:pt x="16167" y="168260"/>
                  </a:lnTo>
                  <a:lnTo>
                    <a:pt x="4163" y="211985"/>
                  </a:lnTo>
                  <a:lnTo>
                    <a:pt x="0" y="258445"/>
                  </a:lnTo>
                  <a:lnTo>
                    <a:pt x="0" y="581278"/>
                  </a:lnTo>
                  <a:lnTo>
                    <a:pt x="4163" y="627738"/>
                  </a:lnTo>
                  <a:lnTo>
                    <a:pt x="16167" y="671463"/>
                  </a:lnTo>
                  <a:lnTo>
                    <a:pt x="35282" y="711726"/>
                  </a:lnTo>
                  <a:lnTo>
                    <a:pt x="60778" y="747797"/>
                  </a:lnTo>
                  <a:lnTo>
                    <a:pt x="91926" y="778945"/>
                  </a:lnTo>
                  <a:lnTo>
                    <a:pt x="127997" y="804441"/>
                  </a:lnTo>
                  <a:lnTo>
                    <a:pt x="168260" y="823556"/>
                  </a:lnTo>
                  <a:lnTo>
                    <a:pt x="211985" y="835560"/>
                  </a:lnTo>
                  <a:lnTo>
                    <a:pt x="258444" y="839724"/>
                  </a:lnTo>
                  <a:lnTo>
                    <a:pt x="6566026" y="839724"/>
                  </a:lnTo>
                  <a:lnTo>
                    <a:pt x="6612486" y="835560"/>
                  </a:lnTo>
                  <a:lnTo>
                    <a:pt x="6656211" y="823556"/>
                  </a:lnTo>
                  <a:lnTo>
                    <a:pt x="6696474" y="804441"/>
                  </a:lnTo>
                  <a:lnTo>
                    <a:pt x="6732545" y="778945"/>
                  </a:lnTo>
                  <a:lnTo>
                    <a:pt x="6763693" y="747797"/>
                  </a:lnTo>
                  <a:lnTo>
                    <a:pt x="6789189" y="711726"/>
                  </a:lnTo>
                  <a:lnTo>
                    <a:pt x="6808304" y="671463"/>
                  </a:lnTo>
                  <a:lnTo>
                    <a:pt x="6820308" y="627738"/>
                  </a:lnTo>
                  <a:lnTo>
                    <a:pt x="6824472" y="581278"/>
                  </a:lnTo>
                  <a:lnTo>
                    <a:pt x="6824472" y="258445"/>
                  </a:lnTo>
                  <a:lnTo>
                    <a:pt x="6820308" y="211985"/>
                  </a:lnTo>
                  <a:lnTo>
                    <a:pt x="6808304" y="168260"/>
                  </a:lnTo>
                  <a:lnTo>
                    <a:pt x="6789189" y="127997"/>
                  </a:lnTo>
                  <a:lnTo>
                    <a:pt x="6763693" y="91926"/>
                  </a:lnTo>
                  <a:lnTo>
                    <a:pt x="6732545" y="60778"/>
                  </a:lnTo>
                  <a:lnTo>
                    <a:pt x="6696474" y="35282"/>
                  </a:lnTo>
                  <a:lnTo>
                    <a:pt x="6656211" y="16167"/>
                  </a:lnTo>
                  <a:lnTo>
                    <a:pt x="6612486" y="4163"/>
                  </a:lnTo>
                  <a:lnTo>
                    <a:pt x="656602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9633966" y="2457449"/>
              <a:ext cx="6824980" cy="840105"/>
            </a:xfrm>
            <a:custGeom>
              <a:avLst/>
              <a:gdLst/>
              <a:ahLst/>
              <a:cxnLst/>
              <a:rect l="l" t="t" r="r" b="b"/>
              <a:pathLst>
                <a:path w="6824980" h="840104">
                  <a:moveTo>
                    <a:pt x="258444" y="0"/>
                  </a:moveTo>
                  <a:lnTo>
                    <a:pt x="6566026" y="0"/>
                  </a:lnTo>
                  <a:lnTo>
                    <a:pt x="6612486" y="4163"/>
                  </a:lnTo>
                  <a:lnTo>
                    <a:pt x="6656211" y="16167"/>
                  </a:lnTo>
                  <a:lnTo>
                    <a:pt x="6696474" y="35282"/>
                  </a:lnTo>
                  <a:lnTo>
                    <a:pt x="6732545" y="60778"/>
                  </a:lnTo>
                  <a:lnTo>
                    <a:pt x="6763693" y="91926"/>
                  </a:lnTo>
                  <a:lnTo>
                    <a:pt x="6789189" y="127997"/>
                  </a:lnTo>
                  <a:lnTo>
                    <a:pt x="6808304" y="168260"/>
                  </a:lnTo>
                  <a:lnTo>
                    <a:pt x="6820308" y="211985"/>
                  </a:lnTo>
                  <a:lnTo>
                    <a:pt x="6824472" y="258445"/>
                  </a:lnTo>
                  <a:lnTo>
                    <a:pt x="6824472" y="581278"/>
                  </a:lnTo>
                  <a:lnTo>
                    <a:pt x="6820308" y="627738"/>
                  </a:lnTo>
                  <a:lnTo>
                    <a:pt x="6808304" y="671463"/>
                  </a:lnTo>
                  <a:lnTo>
                    <a:pt x="6789189" y="711726"/>
                  </a:lnTo>
                  <a:lnTo>
                    <a:pt x="6763693" y="747797"/>
                  </a:lnTo>
                  <a:lnTo>
                    <a:pt x="6732545" y="778945"/>
                  </a:lnTo>
                  <a:lnTo>
                    <a:pt x="6696474" y="804441"/>
                  </a:lnTo>
                  <a:lnTo>
                    <a:pt x="6656211" y="823556"/>
                  </a:lnTo>
                  <a:lnTo>
                    <a:pt x="6612486" y="835560"/>
                  </a:lnTo>
                  <a:lnTo>
                    <a:pt x="6566026" y="839724"/>
                  </a:lnTo>
                  <a:lnTo>
                    <a:pt x="258444" y="839724"/>
                  </a:lnTo>
                  <a:lnTo>
                    <a:pt x="211985" y="835560"/>
                  </a:lnTo>
                  <a:lnTo>
                    <a:pt x="168260" y="823556"/>
                  </a:lnTo>
                  <a:lnTo>
                    <a:pt x="127997" y="804441"/>
                  </a:lnTo>
                  <a:lnTo>
                    <a:pt x="91926" y="778945"/>
                  </a:lnTo>
                  <a:lnTo>
                    <a:pt x="60778" y="747797"/>
                  </a:lnTo>
                  <a:lnTo>
                    <a:pt x="35282" y="711726"/>
                  </a:lnTo>
                  <a:lnTo>
                    <a:pt x="16167" y="671463"/>
                  </a:lnTo>
                  <a:lnTo>
                    <a:pt x="4163" y="627738"/>
                  </a:lnTo>
                  <a:lnTo>
                    <a:pt x="0" y="581278"/>
                  </a:lnTo>
                  <a:lnTo>
                    <a:pt x="0" y="258445"/>
                  </a:lnTo>
                  <a:lnTo>
                    <a:pt x="4163" y="211985"/>
                  </a:lnTo>
                  <a:lnTo>
                    <a:pt x="16167" y="168260"/>
                  </a:lnTo>
                  <a:lnTo>
                    <a:pt x="35282" y="127997"/>
                  </a:lnTo>
                  <a:lnTo>
                    <a:pt x="60778" y="91926"/>
                  </a:lnTo>
                  <a:lnTo>
                    <a:pt x="91926" y="60778"/>
                  </a:lnTo>
                  <a:lnTo>
                    <a:pt x="127997" y="35282"/>
                  </a:lnTo>
                  <a:lnTo>
                    <a:pt x="168260" y="16167"/>
                  </a:lnTo>
                  <a:lnTo>
                    <a:pt x="211985" y="4163"/>
                  </a:lnTo>
                  <a:lnTo>
                    <a:pt x="258444" y="0"/>
                  </a:lnTo>
                  <a:close/>
                </a:path>
              </a:pathLst>
            </a:custGeom>
            <a:ln w="38100">
              <a:solidFill>
                <a:srgbClr val="FFD94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2091689" y="2358389"/>
              <a:ext cx="6824980" cy="840105"/>
            </a:xfrm>
            <a:custGeom>
              <a:avLst/>
              <a:gdLst/>
              <a:ahLst/>
              <a:cxnLst/>
              <a:rect l="l" t="t" r="r" b="b"/>
              <a:pathLst>
                <a:path w="6824980" h="840105">
                  <a:moveTo>
                    <a:pt x="6566027" y="0"/>
                  </a:moveTo>
                  <a:lnTo>
                    <a:pt x="258445" y="0"/>
                  </a:lnTo>
                  <a:lnTo>
                    <a:pt x="211985" y="4163"/>
                  </a:lnTo>
                  <a:lnTo>
                    <a:pt x="168260" y="16167"/>
                  </a:lnTo>
                  <a:lnTo>
                    <a:pt x="127997" y="35282"/>
                  </a:lnTo>
                  <a:lnTo>
                    <a:pt x="91926" y="60778"/>
                  </a:lnTo>
                  <a:lnTo>
                    <a:pt x="60778" y="91926"/>
                  </a:lnTo>
                  <a:lnTo>
                    <a:pt x="35282" y="127997"/>
                  </a:lnTo>
                  <a:lnTo>
                    <a:pt x="16167" y="168260"/>
                  </a:lnTo>
                  <a:lnTo>
                    <a:pt x="4163" y="211985"/>
                  </a:lnTo>
                  <a:lnTo>
                    <a:pt x="0" y="258444"/>
                  </a:lnTo>
                  <a:lnTo>
                    <a:pt x="0" y="581278"/>
                  </a:lnTo>
                  <a:lnTo>
                    <a:pt x="4163" y="627738"/>
                  </a:lnTo>
                  <a:lnTo>
                    <a:pt x="16167" y="671463"/>
                  </a:lnTo>
                  <a:lnTo>
                    <a:pt x="35282" y="711726"/>
                  </a:lnTo>
                  <a:lnTo>
                    <a:pt x="60778" y="747797"/>
                  </a:lnTo>
                  <a:lnTo>
                    <a:pt x="91926" y="778945"/>
                  </a:lnTo>
                  <a:lnTo>
                    <a:pt x="127997" y="804441"/>
                  </a:lnTo>
                  <a:lnTo>
                    <a:pt x="168260" y="823556"/>
                  </a:lnTo>
                  <a:lnTo>
                    <a:pt x="211985" y="835560"/>
                  </a:lnTo>
                  <a:lnTo>
                    <a:pt x="258445" y="839724"/>
                  </a:lnTo>
                  <a:lnTo>
                    <a:pt x="6566027" y="839724"/>
                  </a:lnTo>
                  <a:lnTo>
                    <a:pt x="6612486" y="835560"/>
                  </a:lnTo>
                  <a:lnTo>
                    <a:pt x="6656211" y="823556"/>
                  </a:lnTo>
                  <a:lnTo>
                    <a:pt x="6696474" y="804441"/>
                  </a:lnTo>
                  <a:lnTo>
                    <a:pt x="6732545" y="778945"/>
                  </a:lnTo>
                  <a:lnTo>
                    <a:pt x="6763693" y="747797"/>
                  </a:lnTo>
                  <a:lnTo>
                    <a:pt x="6789189" y="711726"/>
                  </a:lnTo>
                  <a:lnTo>
                    <a:pt x="6808304" y="671463"/>
                  </a:lnTo>
                  <a:lnTo>
                    <a:pt x="6820308" y="627738"/>
                  </a:lnTo>
                  <a:lnTo>
                    <a:pt x="6824471" y="581278"/>
                  </a:lnTo>
                  <a:lnTo>
                    <a:pt x="6824471" y="258444"/>
                  </a:lnTo>
                  <a:lnTo>
                    <a:pt x="6820308" y="211985"/>
                  </a:lnTo>
                  <a:lnTo>
                    <a:pt x="6808304" y="168260"/>
                  </a:lnTo>
                  <a:lnTo>
                    <a:pt x="6789189" y="127997"/>
                  </a:lnTo>
                  <a:lnTo>
                    <a:pt x="6763693" y="91926"/>
                  </a:lnTo>
                  <a:lnTo>
                    <a:pt x="6732545" y="60778"/>
                  </a:lnTo>
                  <a:lnTo>
                    <a:pt x="6696474" y="35282"/>
                  </a:lnTo>
                  <a:lnTo>
                    <a:pt x="6656211" y="16167"/>
                  </a:lnTo>
                  <a:lnTo>
                    <a:pt x="6612486" y="4163"/>
                  </a:lnTo>
                  <a:lnTo>
                    <a:pt x="65660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2091689" y="2358389"/>
              <a:ext cx="6824980" cy="840105"/>
            </a:xfrm>
            <a:custGeom>
              <a:avLst/>
              <a:gdLst/>
              <a:ahLst/>
              <a:cxnLst/>
              <a:rect l="l" t="t" r="r" b="b"/>
              <a:pathLst>
                <a:path w="6824980" h="840105">
                  <a:moveTo>
                    <a:pt x="258445" y="0"/>
                  </a:moveTo>
                  <a:lnTo>
                    <a:pt x="6566027" y="0"/>
                  </a:lnTo>
                  <a:lnTo>
                    <a:pt x="6612486" y="4163"/>
                  </a:lnTo>
                  <a:lnTo>
                    <a:pt x="6656211" y="16167"/>
                  </a:lnTo>
                  <a:lnTo>
                    <a:pt x="6696474" y="35282"/>
                  </a:lnTo>
                  <a:lnTo>
                    <a:pt x="6732545" y="60778"/>
                  </a:lnTo>
                  <a:lnTo>
                    <a:pt x="6763693" y="91926"/>
                  </a:lnTo>
                  <a:lnTo>
                    <a:pt x="6789189" y="127997"/>
                  </a:lnTo>
                  <a:lnTo>
                    <a:pt x="6808304" y="168260"/>
                  </a:lnTo>
                  <a:lnTo>
                    <a:pt x="6820308" y="211985"/>
                  </a:lnTo>
                  <a:lnTo>
                    <a:pt x="6824471" y="258444"/>
                  </a:lnTo>
                  <a:lnTo>
                    <a:pt x="6824471" y="581278"/>
                  </a:lnTo>
                  <a:lnTo>
                    <a:pt x="6820308" y="627738"/>
                  </a:lnTo>
                  <a:lnTo>
                    <a:pt x="6808304" y="671463"/>
                  </a:lnTo>
                  <a:lnTo>
                    <a:pt x="6789189" y="711726"/>
                  </a:lnTo>
                  <a:lnTo>
                    <a:pt x="6763693" y="747797"/>
                  </a:lnTo>
                  <a:lnTo>
                    <a:pt x="6732545" y="778945"/>
                  </a:lnTo>
                  <a:lnTo>
                    <a:pt x="6696474" y="804441"/>
                  </a:lnTo>
                  <a:lnTo>
                    <a:pt x="6656211" y="823556"/>
                  </a:lnTo>
                  <a:lnTo>
                    <a:pt x="6612486" y="835560"/>
                  </a:lnTo>
                  <a:lnTo>
                    <a:pt x="6566027" y="839724"/>
                  </a:lnTo>
                  <a:lnTo>
                    <a:pt x="258445" y="839724"/>
                  </a:lnTo>
                  <a:lnTo>
                    <a:pt x="211985" y="835560"/>
                  </a:lnTo>
                  <a:lnTo>
                    <a:pt x="168260" y="823556"/>
                  </a:lnTo>
                  <a:lnTo>
                    <a:pt x="127997" y="804441"/>
                  </a:lnTo>
                  <a:lnTo>
                    <a:pt x="91926" y="778945"/>
                  </a:lnTo>
                  <a:lnTo>
                    <a:pt x="60778" y="747797"/>
                  </a:lnTo>
                  <a:lnTo>
                    <a:pt x="35282" y="711726"/>
                  </a:lnTo>
                  <a:lnTo>
                    <a:pt x="16167" y="671463"/>
                  </a:lnTo>
                  <a:lnTo>
                    <a:pt x="4163" y="627738"/>
                  </a:lnTo>
                  <a:lnTo>
                    <a:pt x="0" y="581278"/>
                  </a:lnTo>
                  <a:lnTo>
                    <a:pt x="0" y="258444"/>
                  </a:lnTo>
                  <a:lnTo>
                    <a:pt x="4163" y="211985"/>
                  </a:lnTo>
                  <a:lnTo>
                    <a:pt x="16167" y="168260"/>
                  </a:lnTo>
                  <a:lnTo>
                    <a:pt x="35282" y="127997"/>
                  </a:lnTo>
                  <a:lnTo>
                    <a:pt x="60778" y="91926"/>
                  </a:lnTo>
                  <a:lnTo>
                    <a:pt x="91926" y="60778"/>
                  </a:lnTo>
                  <a:lnTo>
                    <a:pt x="127997" y="35282"/>
                  </a:lnTo>
                  <a:lnTo>
                    <a:pt x="168260" y="16167"/>
                  </a:lnTo>
                  <a:lnTo>
                    <a:pt x="211985" y="4163"/>
                  </a:lnTo>
                  <a:lnTo>
                    <a:pt x="258445" y="0"/>
                  </a:lnTo>
                  <a:close/>
                </a:path>
              </a:pathLst>
            </a:custGeom>
            <a:ln w="38099">
              <a:solidFill>
                <a:srgbClr val="FAF8F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 descr=""/>
          <p:cNvSpPr txBox="1"/>
          <p:nvPr/>
        </p:nvSpPr>
        <p:spPr>
          <a:xfrm>
            <a:off x="4867783" y="2538222"/>
            <a:ext cx="1269365" cy="3149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900" spc="90">
                <a:solidFill>
                  <a:srgbClr val="FFFFFF"/>
                </a:solidFill>
                <a:latin typeface="Tahoma"/>
                <a:cs typeface="Tahoma"/>
              </a:rPr>
              <a:t>MAX30100</a:t>
            </a:r>
            <a:endParaRPr sz="1900">
              <a:latin typeface="Tahoma"/>
              <a:cs typeface="Tahoma"/>
            </a:endParaRPr>
          </a:p>
        </p:txBody>
      </p:sp>
      <p:grpSp>
        <p:nvGrpSpPr>
          <p:cNvPr id="14" name="object 14" descr=""/>
          <p:cNvGrpSpPr/>
          <p:nvPr/>
        </p:nvGrpSpPr>
        <p:grpSpPr>
          <a:xfrm>
            <a:off x="3624071" y="2647188"/>
            <a:ext cx="12586970" cy="7317105"/>
            <a:chOff x="3624071" y="2647188"/>
            <a:chExt cx="12586970" cy="7317105"/>
          </a:xfrm>
        </p:grpSpPr>
        <p:pic>
          <p:nvPicPr>
            <p:cNvPr id="15" name="object 1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753588" y="6477000"/>
              <a:ext cx="457200" cy="460248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764255" y="2647188"/>
              <a:ext cx="446532" cy="457200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83779" y="7165847"/>
              <a:ext cx="3520439" cy="2798064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831067" y="3363468"/>
              <a:ext cx="3450335" cy="2750819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24071" y="3363468"/>
              <a:ext cx="3273552" cy="2417064"/>
            </a:xfrm>
            <a:prstGeom prst="rect">
              <a:avLst/>
            </a:prstGeom>
          </p:spPr>
        </p:pic>
      </p:grp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5713221" y="503885"/>
            <a:ext cx="6860540" cy="1487170"/>
          </a:xfrm>
          <a:prstGeom prst="rect"/>
        </p:spPr>
        <p:txBody>
          <a:bodyPr wrap="square" lIns="0" tIns="89535" rIns="0" bIns="0" rtlCol="0" vert="horz">
            <a:spAutoFit/>
          </a:bodyPr>
          <a:lstStyle/>
          <a:p>
            <a:pPr marL="262255" marR="5080" indent="-250190">
              <a:lnSpc>
                <a:spcPts val="5500"/>
              </a:lnSpc>
              <a:spcBef>
                <a:spcPts val="705"/>
              </a:spcBef>
            </a:pPr>
            <a:r>
              <a:rPr dirty="0" spc="-565"/>
              <a:t>ESP32</a:t>
            </a:r>
            <a:r>
              <a:rPr dirty="0" spc="-620"/>
              <a:t> </a:t>
            </a:r>
            <a:r>
              <a:rPr dirty="0" spc="-600"/>
              <a:t>VE </a:t>
            </a:r>
            <a:r>
              <a:rPr dirty="0" spc="-605"/>
              <a:t>KULLANILAN </a:t>
            </a:r>
            <a:r>
              <a:rPr dirty="0" spc="-580"/>
              <a:t>SENSÖR</a:t>
            </a:r>
            <a:r>
              <a:rPr dirty="0" spc="-590"/>
              <a:t> </a:t>
            </a:r>
            <a:r>
              <a:rPr dirty="0" spc="-690"/>
              <a:t>GÖRSELLERİ</a:t>
            </a:r>
          </a:p>
        </p:txBody>
      </p:sp>
      <p:sp>
        <p:nvSpPr>
          <p:cNvPr id="21" name="object 21" descr=""/>
          <p:cNvSpPr txBox="1"/>
          <p:nvPr/>
        </p:nvSpPr>
        <p:spPr>
          <a:xfrm>
            <a:off x="11029950" y="2636012"/>
            <a:ext cx="1492885" cy="4064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500" spc="-75" b="1">
                <a:solidFill>
                  <a:srgbClr val="FFD944"/>
                </a:solidFill>
                <a:latin typeface="Tahoma"/>
                <a:cs typeface="Tahoma"/>
              </a:rPr>
              <a:t>MPU6050</a:t>
            </a:r>
            <a:endParaRPr sz="25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962900"/>
            <a:ext cx="3467100" cy="2324097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96328" y="8607552"/>
            <a:ext cx="650748" cy="650748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130540" y="1961388"/>
            <a:ext cx="9901428" cy="6646164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807821" y="4427072"/>
            <a:ext cx="6590030" cy="3709670"/>
          </a:xfrm>
          <a:prstGeom prst="rect">
            <a:avLst/>
          </a:prstGeom>
        </p:spPr>
        <p:txBody>
          <a:bodyPr wrap="square" lIns="0" tIns="60960" rIns="0" bIns="0" rtlCol="0" vert="horz">
            <a:spAutoFit/>
          </a:bodyPr>
          <a:lstStyle/>
          <a:p>
            <a:pPr marL="239395" indent="-226695">
              <a:lnSpc>
                <a:spcPct val="100000"/>
              </a:lnSpc>
              <a:spcBef>
                <a:spcPts val="480"/>
              </a:spcBef>
              <a:buFont typeface="Arial MT"/>
              <a:buChar char="•"/>
              <a:tabLst>
                <a:tab pos="239395" algn="l"/>
              </a:tabLst>
            </a:pPr>
            <a:r>
              <a:rPr dirty="0" sz="2100">
                <a:solidFill>
                  <a:srgbClr val="E4E0DA"/>
                </a:solidFill>
                <a:latin typeface="Tahoma"/>
                <a:cs typeface="Tahoma"/>
              </a:rPr>
              <a:t>Geliştirme</a:t>
            </a:r>
            <a:r>
              <a:rPr dirty="0" sz="2100" spc="-10">
                <a:solidFill>
                  <a:srgbClr val="E4E0DA"/>
                </a:solidFill>
                <a:latin typeface="Tahoma"/>
                <a:cs typeface="Tahoma"/>
              </a:rPr>
              <a:t> Ortamı:</a:t>
            </a:r>
            <a:r>
              <a:rPr dirty="0" sz="2100" spc="-45">
                <a:solidFill>
                  <a:srgbClr val="E4E0DA"/>
                </a:solidFill>
                <a:latin typeface="Tahoma"/>
                <a:cs typeface="Tahoma"/>
              </a:rPr>
              <a:t> </a:t>
            </a:r>
            <a:r>
              <a:rPr dirty="0" sz="2100">
                <a:solidFill>
                  <a:srgbClr val="E4E0DA"/>
                </a:solidFill>
                <a:latin typeface="Tahoma"/>
                <a:cs typeface="Tahoma"/>
              </a:rPr>
              <a:t>Arduino</a:t>
            </a:r>
            <a:r>
              <a:rPr dirty="0" sz="2100" spc="-5">
                <a:solidFill>
                  <a:srgbClr val="E4E0DA"/>
                </a:solidFill>
                <a:latin typeface="Tahoma"/>
                <a:cs typeface="Tahoma"/>
              </a:rPr>
              <a:t> </a:t>
            </a:r>
            <a:r>
              <a:rPr dirty="0" sz="2100">
                <a:solidFill>
                  <a:srgbClr val="E4E0DA"/>
                </a:solidFill>
                <a:latin typeface="Tahoma"/>
                <a:cs typeface="Tahoma"/>
              </a:rPr>
              <a:t>IDE</a:t>
            </a:r>
            <a:r>
              <a:rPr dirty="0" sz="2100" spc="-5">
                <a:solidFill>
                  <a:srgbClr val="E4E0DA"/>
                </a:solidFill>
                <a:latin typeface="Tahoma"/>
                <a:cs typeface="Tahoma"/>
              </a:rPr>
              <a:t> </a:t>
            </a:r>
            <a:r>
              <a:rPr dirty="0" sz="2100" spc="-110">
                <a:solidFill>
                  <a:srgbClr val="E4E0DA"/>
                </a:solidFill>
                <a:latin typeface="Tahoma"/>
                <a:cs typeface="Tahoma"/>
              </a:rPr>
              <a:t>(C/C++).</a:t>
            </a:r>
            <a:r>
              <a:rPr dirty="0" sz="2100" spc="-40">
                <a:solidFill>
                  <a:srgbClr val="E4E0DA"/>
                </a:solidFill>
                <a:latin typeface="Tahoma"/>
                <a:cs typeface="Tahoma"/>
              </a:rPr>
              <a:t> </a:t>
            </a:r>
            <a:r>
              <a:rPr dirty="0" sz="2100">
                <a:solidFill>
                  <a:srgbClr val="E4E0DA"/>
                </a:solidFill>
                <a:latin typeface="Tahoma"/>
                <a:cs typeface="Tahoma"/>
              </a:rPr>
              <a:t>ESP32</a:t>
            </a:r>
            <a:r>
              <a:rPr dirty="0" sz="2100" spc="-20">
                <a:solidFill>
                  <a:srgbClr val="E4E0DA"/>
                </a:solidFill>
                <a:latin typeface="Tahoma"/>
                <a:cs typeface="Tahoma"/>
              </a:rPr>
              <a:t> gibi</a:t>
            </a:r>
            <a:endParaRPr sz="2100">
              <a:latin typeface="Tahoma"/>
              <a:cs typeface="Tahoma"/>
            </a:endParaRPr>
          </a:p>
          <a:p>
            <a:pPr marL="194945">
              <a:lnSpc>
                <a:spcPct val="100000"/>
              </a:lnSpc>
              <a:spcBef>
                <a:spcPts val="385"/>
              </a:spcBef>
            </a:pPr>
            <a:r>
              <a:rPr dirty="0" sz="2100" spc="-25">
                <a:solidFill>
                  <a:srgbClr val="E4E0DA"/>
                </a:solidFill>
                <a:latin typeface="Tahoma"/>
                <a:cs typeface="Tahoma"/>
              </a:rPr>
              <a:t>karmaşık</a:t>
            </a:r>
            <a:r>
              <a:rPr dirty="0" sz="2100" spc="-100">
                <a:solidFill>
                  <a:srgbClr val="E4E0DA"/>
                </a:solidFill>
                <a:latin typeface="Tahoma"/>
                <a:cs typeface="Tahoma"/>
              </a:rPr>
              <a:t> </a:t>
            </a:r>
            <a:r>
              <a:rPr dirty="0" sz="2100" spc="-10">
                <a:solidFill>
                  <a:srgbClr val="E4E0DA"/>
                </a:solidFill>
                <a:latin typeface="Tahoma"/>
                <a:cs typeface="Tahoma"/>
              </a:rPr>
              <a:t>donanımları</a:t>
            </a:r>
            <a:r>
              <a:rPr dirty="0" sz="2100" spc="-95">
                <a:solidFill>
                  <a:srgbClr val="E4E0DA"/>
                </a:solidFill>
                <a:latin typeface="Tahoma"/>
                <a:cs typeface="Tahoma"/>
              </a:rPr>
              <a:t> </a:t>
            </a:r>
            <a:r>
              <a:rPr dirty="0" sz="2100">
                <a:solidFill>
                  <a:srgbClr val="E4E0DA"/>
                </a:solidFill>
                <a:latin typeface="Tahoma"/>
                <a:cs typeface="Tahoma"/>
              </a:rPr>
              <a:t>hızlı</a:t>
            </a:r>
            <a:r>
              <a:rPr dirty="0" sz="2100" spc="-70">
                <a:solidFill>
                  <a:srgbClr val="E4E0DA"/>
                </a:solidFill>
                <a:latin typeface="Tahoma"/>
                <a:cs typeface="Tahoma"/>
              </a:rPr>
              <a:t> </a:t>
            </a:r>
            <a:r>
              <a:rPr dirty="0" sz="2100" spc="-25">
                <a:solidFill>
                  <a:srgbClr val="E4E0DA"/>
                </a:solidFill>
                <a:latin typeface="Tahoma"/>
                <a:cs typeface="Tahoma"/>
              </a:rPr>
              <a:t>programlamak</a:t>
            </a:r>
            <a:r>
              <a:rPr dirty="0" sz="2100" spc="-100">
                <a:solidFill>
                  <a:srgbClr val="E4E0DA"/>
                </a:solidFill>
                <a:latin typeface="Tahoma"/>
                <a:cs typeface="Tahoma"/>
              </a:rPr>
              <a:t> </a:t>
            </a:r>
            <a:r>
              <a:rPr dirty="0" sz="2100">
                <a:solidFill>
                  <a:srgbClr val="E4E0DA"/>
                </a:solidFill>
                <a:latin typeface="Tahoma"/>
                <a:cs typeface="Tahoma"/>
              </a:rPr>
              <a:t>için</a:t>
            </a:r>
            <a:r>
              <a:rPr dirty="0" sz="2100" spc="-75">
                <a:solidFill>
                  <a:srgbClr val="E4E0DA"/>
                </a:solidFill>
                <a:latin typeface="Tahoma"/>
                <a:cs typeface="Tahoma"/>
              </a:rPr>
              <a:t> </a:t>
            </a:r>
            <a:r>
              <a:rPr dirty="0" sz="2100" spc="-10">
                <a:solidFill>
                  <a:srgbClr val="E4E0DA"/>
                </a:solidFill>
                <a:latin typeface="Tahoma"/>
                <a:cs typeface="Tahoma"/>
              </a:rPr>
              <a:t>kullanıldı.</a:t>
            </a:r>
            <a:endParaRPr sz="21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21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735"/>
              </a:spcBef>
            </a:pPr>
            <a:endParaRPr sz="2100">
              <a:latin typeface="Tahoma"/>
              <a:cs typeface="Tahoma"/>
            </a:endParaRPr>
          </a:p>
          <a:p>
            <a:pPr marL="239395" marR="5080" indent="-227329">
              <a:lnSpc>
                <a:spcPct val="114799"/>
              </a:lnSpc>
              <a:spcBef>
                <a:spcPts val="5"/>
              </a:spcBef>
              <a:buFont typeface="Arial MT"/>
              <a:buChar char="•"/>
              <a:tabLst>
                <a:tab pos="239395" algn="l"/>
              </a:tabLst>
            </a:pPr>
            <a:r>
              <a:rPr dirty="0" sz="2100" spc="80">
                <a:solidFill>
                  <a:srgbClr val="E4E0DA"/>
                </a:solidFill>
                <a:latin typeface="Tahoma"/>
                <a:cs typeface="Tahoma"/>
              </a:rPr>
              <a:t>Mobil</a:t>
            </a:r>
            <a:r>
              <a:rPr dirty="0" sz="2100" spc="-70">
                <a:solidFill>
                  <a:srgbClr val="E4E0DA"/>
                </a:solidFill>
                <a:latin typeface="Tahoma"/>
                <a:cs typeface="Tahoma"/>
              </a:rPr>
              <a:t> </a:t>
            </a:r>
            <a:r>
              <a:rPr dirty="0" sz="2100">
                <a:solidFill>
                  <a:srgbClr val="E4E0DA"/>
                </a:solidFill>
                <a:latin typeface="Tahoma"/>
                <a:cs typeface="Tahoma"/>
              </a:rPr>
              <a:t>Platform:</a:t>
            </a:r>
            <a:r>
              <a:rPr dirty="0" sz="2100" spc="-65">
                <a:solidFill>
                  <a:srgbClr val="E4E0DA"/>
                </a:solidFill>
                <a:latin typeface="Tahoma"/>
                <a:cs typeface="Tahoma"/>
              </a:rPr>
              <a:t> </a:t>
            </a:r>
            <a:r>
              <a:rPr dirty="0" sz="2100">
                <a:solidFill>
                  <a:srgbClr val="E4E0DA"/>
                </a:solidFill>
                <a:latin typeface="Tahoma"/>
                <a:cs typeface="Tahoma"/>
              </a:rPr>
              <a:t>Blynk.</a:t>
            </a:r>
            <a:r>
              <a:rPr dirty="0" sz="2100" spc="-55">
                <a:solidFill>
                  <a:srgbClr val="E4E0DA"/>
                </a:solidFill>
                <a:latin typeface="Tahoma"/>
                <a:cs typeface="Tahoma"/>
              </a:rPr>
              <a:t> </a:t>
            </a:r>
            <a:r>
              <a:rPr dirty="0" sz="2100">
                <a:solidFill>
                  <a:srgbClr val="E4E0DA"/>
                </a:solidFill>
                <a:latin typeface="Tahoma"/>
                <a:cs typeface="Tahoma"/>
              </a:rPr>
              <a:t>Ölçülen</a:t>
            </a:r>
            <a:r>
              <a:rPr dirty="0" sz="2100" spc="-55">
                <a:solidFill>
                  <a:srgbClr val="E4E0DA"/>
                </a:solidFill>
                <a:latin typeface="Tahoma"/>
                <a:cs typeface="Tahoma"/>
              </a:rPr>
              <a:t> </a:t>
            </a:r>
            <a:r>
              <a:rPr dirty="0" sz="2100">
                <a:solidFill>
                  <a:srgbClr val="E4E0DA"/>
                </a:solidFill>
                <a:latin typeface="Tahoma"/>
                <a:cs typeface="Tahoma"/>
              </a:rPr>
              <a:t>verileri</a:t>
            </a:r>
            <a:r>
              <a:rPr dirty="0" sz="2100" spc="-55">
                <a:solidFill>
                  <a:srgbClr val="E4E0DA"/>
                </a:solidFill>
                <a:latin typeface="Tahoma"/>
                <a:cs typeface="Tahoma"/>
              </a:rPr>
              <a:t> </a:t>
            </a:r>
            <a:r>
              <a:rPr dirty="0" sz="2100" spc="-35">
                <a:solidFill>
                  <a:srgbClr val="E4E0DA"/>
                </a:solidFill>
                <a:latin typeface="Tahoma"/>
                <a:cs typeface="Tahoma"/>
              </a:rPr>
              <a:t>(Nabız,</a:t>
            </a:r>
            <a:r>
              <a:rPr dirty="0" sz="2100" spc="-90">
                <a:solidFill>
                  <a:srgbClr val="E4E0DA"/>
                </a:solidFill>
                <a:latin typeface="Tahoma"/>
                <a:cs typeface="Tahoma"/>
              </a:rPr>
              <a:t> </a:t>
            </a:r>
            <a:r>
              <a:rPr dirty="0" sz="2100" spc="-10">
                <a:solidFill>
                  <a:srgbClr val="E4E0DA"/>
                </a:solidFill>
                <a:latin typeface="Tahoma"/>
                <a:cs typeface="Tahoma"/>
              </a:rPr>
              <a:t>Oksijen, Hareket)</a:t>
            </a:r>
            <a:r>
              <a:rPr dirty="0" sz="2100" spc="-114">
                <a:solidFill>
                  <a:srgbClr val="E4E0DA"/>
                </a:solidFill>
                <a:latin typeface="Tahoma"/>
                <a:cs typeface="Tahoma"/>
              </a:rPr>
              <a:t> </a:t>
            </a:r>
            <a:r>
              <a:rPr dirty="0" sz="2100" spc="95">
                <a:solidFill>
                  <a:srgbClr val="E4E0DA"/>
                </a:solidFill>
                <a:latin typeface="Tahoma"/>
                <a:cs typeface="Tahoma"/>
              </a:rPr>
              <a:t>Wi-</a:t>
            </a:r>
            <a:r>
              <a:rPr dirty="0" sz="2100" spc="55">
                <a:solidFill>
                  <a:srgbClr val="E4E0DA"/>
                </a:solidFill>
                <a:latin typeface="Tahoma"/>
                <a:cs typeface="Tahoma"/>
              </a:rPr>
              <a:t>Fi</a:t>
            </a:r>
            <a:r>
              <a:rPr dirty="0" sz="2100" spc="-105">
                <a:solidFill>
                  <a:srgbClr val="E4E0DA"/>
                </a:solidFill>
                <a:latin typeface="Tahoma"/>
                <a:cs typeface="Tahoma"/>
              </a:rPr>
              <a:t> </a:t>
            </a:r>
            <a:r>
              <a:rPr dirty="0" sz="2100">
                <a:solidFill>
                  <a:srgbClr val="E4E0DA"/>
                </a:solidFill>
                <a:latin typeface="Tahoma"/>
                <a:cs typeface="Tahoma"/>
              </a:rPr>
              <a:t>üzerinden</a:t>
            </a:r>
            <a:r>
              <a:rPr dirty="0" sz="2100" spc="-80">
                <a:solidFill>
                  <a:srgbClr val="E4E0DA"/>
                </a:solidFill>
                <a:latin typeface="Tahoma"/>
                <a:cs typeface="Tahoma"/>
              </a:rPr>
              <a:t> </a:t>
            </a:r>
            <a:r>
              <a:rPr dirty="0" sz="2100">
                <a:solidFill>
                  <a:srgbClr val="E4E0DA"/>
                </a:solidFill>
                <a:latin typeface="Tahoma"/>
                <a:cs typeface="Tahoma"/>
              </a:rPr>
              <a:t>mobil</a:t>
            </a:r>
            <a:r>
              <a:rPr dirty="0" sz="2100" spc="-114">
                <a:solidFill>
                  <a:srgbClr val="E4E0DA"/>
                </a:solidFill>
                <a:latin typeface="Tahoma"/>
                <a:cs typeface="Tahoma"/>
              </a:rPr>
              <a:t> </a:t>
            </a:r>
            <a:r>
              <a:rPr dirty="0" sz="2100" spc="-25">
                <a:solidFill>
                  <a:srgbClr val="E4E0DA"/>
                </a:solidFill>
                <a:latin typeface="Tahoma"/>
                <a:cs typeface="Tahoma"/>
              </a:rPr>
              <a:t>uygulamaya</a:t>
            </a:r>
            <a:r>
              <a:rPr dirty="0" sz="2100" spc="-90">
                <a:solidFill>
                  <a:srgbClr val="E4E0DA"/>
                </a:solidFill>
                <a:latin typeface="Tahoma"/>
                <a:cs typeface="Tahoma"/>
              </a:rPr>
              <a:t> </a:t>
            </a:r>
            <a:r>
              <a:rPr dirty="0" sz="2100" spc="-10">
                <a:solidFill>
                  <a:srgbClr val="E4E0DA"/>
                </a:solidFill>
                <a:latin typeface="Tahoma"/>
                <a:cs typeface="Tahoma"/>
              </a:rPr>
              <a:t>gönderir.</a:t>
            </a:r>
            <a:endParaRPr sz="2100">
              <a:latin typeface="Tahoma"/>
              <a:cs typeface="Tahoma"/>
            </a:endParaRPr>
          </a:p>
          <a:p>
            <a:pPr>
              <a:lnSpc>
                <a:spcPct val="100000"/>
              </a:lnSpc>
              <a:buClr>
                <a:srgbClr val="E4E0DA"/>
              </a:buClr>
              <a:buFont typeface="Arial MT"/>
              <a:buChar char="•"/>
            </a:pPr>
            <a:endParaRPr sz="21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730"/>
              </a:spcBef>
              <a:buClr>
                <a:srgbClr val="E4E0DA"/>
              </a:buClr>
              <a:buFont typeface="Arial MT"/>
              <a:buChar char="•"/>
            </a:pPr>
            <a:endParaRPr sz="2100">
              <a:latin typeface="Tahoma"/>
              <a:cs typeface="Tahoma"/>
            </a:endParaRPr>
          </a:p>
          <a:p>
            <a:pPr marL="239395" marR="1111250" indent="-227329">
              <a:lnSpc>
                <a:spcPct val="115199"/>
              </a:lnSpc>
              <a:buFont typeface="Arial MT"/>
              <a:buChar char="•"/>
              <a:tabLst>
                <a:tab pos="239395" algn="l"/>
              </a:tabLst>
            </a:pPr>
            <a:r>
              <a:rPr dirty="0" sz="2100">
                <a:solidFill>
                  <a:srgbClr val="E4E0DA"/>
                </a:solidFill>
                <a:latin typeface="Tahoma"/>
                <a:cs typeface="Tahoma"/>
              </a:rPr>
              <a:t>Çıktı:</a:t>
            </a:r>
            <a:r>
              <a:rPr dirty="0" sz="2100" spc="-130">
                <a:solidFill>
                  <a:srgbClr val="E4E0DA"/>
                </a:solidFill>
                <a:latin typeface="Tahoma"/>
                <a:cs typeface="Tahoma"/>
              </a:rPr>
              <a:t> </a:t>
            </a:r>
            <a:r>
              <a:rPr dirty="0" sz="2100">
                <a:solidFill>
                  <a:srgbClr val="E4E0DA"/>
                </a:solidFill>
                <a:latin typeface="Tahoma"/>
                <a:cs typeface="Tahoma"/>
              </a:rPr>
              <a:t>Kullanıcı,</a:t>
            </a:r>
            <a:r>
              <a:rPr dirty="0" sz="2100" spc="-125">
                <a:solidFill>
                  <a:srgbClr val="E4E0DA"/>
                </a:solidFill>
                <a:latin typeface="Tahoma"/>
                <a:cs typeface="Tahoma"/>
              </a:rPr>
              <a:t> </a:t>
            </a:r>
            <a:r>
              <a:rPr dirty="0" sz="2100">
                <a:solidFill>
                  <a:srgbClr val="E4E0DA"/>
                </a:solidFill>
                <a:latin typeface="Tahoma"/>
                <a:cs typeface="Tahoma"/>
              </a:rPr>
              <a:t>verileri</a:t>
            </a:r>
            <a:r>
              <a:rPr dirty="0" sz="2100" spc="-100">
                <a:solidFill>
                  <a:srgbClr val="E4E0DA"/>
                </a:solidFill>
                <a:latin typeface="Tahoma"/>
                <a:cs typeface="Tahoma"/>
              </a:rPr>
              <a:t> </a:t>
            </a:r>
            <a:r>
              <a:rPr dirty="0" sz="2100" spc="-10">
                <a:solidFill>
                  <a:srgbClr val="E4E0DA"/>
                </a:solidFill>
                <a:latin typeface="Tahoma"/>
                <a:cs typeface="Tahoma"/>
              </a:rPr>
              <a:t>grafik</a:t>
            </a:r>
            <a:r>
              <a:rPr dirty="0" sz="2100" spc="-125">
                <a:solidFill>
                  <a:srgbClr val="E4E0DA"/>
                </a:solidFill>
                <a:latin typeface="Tahoma"/>
                <a:cs typeface="Tahoma"/>
              </a:rPr>
              <a:t> </a:t>
            </a:r>
            <a:r>
              <a:rPr dirty="0" sz="2100">
                <a:solidFill>
                  <a:srgbClr val="E4E0DA"/>
                </a:solidFill>
                <a:latin typeface="Tahoma"/>
                <a:cs typeface="Tahoma"/>
              </a:rPr>
              <a:t>veya</a:t>
            </a:r>
            <a:r>
              <a:rPr dirty="0" sz="2100" spc="-100">
                <a:solidFill>
                  <a:srgbClr val="E4E0DA"/>
                </a:solidFill>
                <a:latin typeface="Tahoma"/>
                <a:cs typeface="Tahoma"/>
              </a:rPr>
              <a:t> </a:t>
            </a:r>
            <a:r>
              <a:rPr dirty="0" sz="2100">
                <a:solidFill>
                  <a:srgbClr val="E4E0DA"/>
                </a:solidFill>
                <a:latin typeface="Tahoma"/>
                <a:cs typeface="Tahoma"/>
              </a:rPr>
              <a:t>sayı</a:t>
            </a:r>
            <a:r>
              <a:rPr dirty="0" sz="2100" spc="-105">
                <a:solidFill>
                  <a:srgbClr val="E4E0DA"/>
                </a:solidFill>
                <a:latin typeface="Tahoma"/>
                <a:cs typeface="Tahoma"/>
              </a:rPr>
              <a:t> </a:t>
            </a:r>
            <a:r>
              <a:rPr dirty="0" sz="2100" spc="-10">
                <a:solidFill>
                  <a:srgbClr val="E4E0DA"/>
                </a:solidFill>
                <a:latin typeface="Tahoma"/>
                <a:cs typeface="Tahoma"/>
              </a:rPr>
              <a:t>olarak </a:t>
            </a:r>
            <a:r>
              <a:rPr dirty="0" sz="2100">
                <a:solidFill>
                  <a:srgbClr val="E4E0DA"/>
                </a:solidFill>
                <a:latin typeface="Tahoma"/>
                <a:cs typeface="Tahoma"/>
              </a:rPr>
              <a:t>telefonundan</a:t>
            </a:r>
            <a:r>
              <a:rPr dirty="0" sz="2100" spc="-45">
                <a:solidFill>
                  <a:srgbClr val="E4E0DA"/>
                </a:solidFill>
                <a:latin typeface="Tahoma"/>
                <a:cs typeface="Tahoma"/>
              </a:rPr>
              <a:t> </a:t>
            </a:r>
            <a:r>
              <a:rPr dirty="0" sz="2100" spc="-10">
                <a:solidFill>
                  <a:srgbClr val="E4E0DA"/>
                </a:solidFill>
                <a:latin typeface="Tahoma"/>
                <a:cs typeface="Tahoma"/>
              </a:rPr>
              <a:t>görebilir.</a:t>
            </a:r>
            <a:endParaRPr sz="2100">
              <a:latin typeface="Tahoma"/>
              <a:cs typeface="Tahom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80745" y="1124152"/>
            <a:ext cx="7092950" cy="2617470"/>
          </a:xfrm>
          <a:prstGeom prst="rect"/>
        </p:spPr>
        <p:txBody>
          <a:bodyPr wrap="square" lIns="0" tIns="88900" rIns="0" bIns="0" rtlCol="0" vert="horz">
            <a:spAutoFit/>
          </a:bodyPr>
          <a:lstStyle/>
          <a:p>
            <a:pPr marL="12700" marR="5080">
              <a:lnSpc>
                <a:spcPct val="91700"/>
              </a:lnSpc>
              <a:spcBef>
                <a:spcPts val="700"/>
              </a:spcBef>
            </a:pPr>
            <a:r>
              <a:rPr dirty="0" sz="6000" spc="-535"/>
              <a:t>PROGRAMLAMAVE </a:t>
            </a:r>
            <a:r>
              <a:rPr dirty="0" sz="6000" spc="-620"/>
              <a:t>MOBIL </a:t>
            </a:r>
            <a:r>
              <a:rPr dirty="0" sz="6000" spc="-650"/>
              <a:t>ENTEGRASYON</a:t>
            </a:r>
            <a:endParaRPr sz="60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9786366" y="1532915"/>
            <a:ext cx="5192395" cy="1357630"/>
          </a:xfrm>
          <a:prstGeom prst="rect">
            <a:avLst/>
          </a:prstGeom>
        </p:spPr>
        <p:txBody>
          <a:bodyPr wrap="square" lIns="0" tIns="749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90"/>
              </a:spcBef>
            </a:pPr>
            <a:r>
              <a:rPr dirty="0" sz="2500" spc="-125" b="1">
                <a:solidFill>
                  <a:srgbClr val="FFD944"/>
                </a:solidFill>
                <a:latin typeface="Tahoma"/>
                <a:cs typeface="Tahoma"/>
              </a:rPr>
              <a:t>Kritik</a:t>
            </a:r>
            <a:r>
              <a:rPr dirty="0" sz="2500" spc="-90" b="1">
                <a:solidFill>
                  <a:srgbClr val="FFD944"/>
                </a:solidFill>
                <a:latin typeface="Tahoma"/>
                <a:cs typeface="Tahoma"/>
              </a:rPr>
              <a:t> </a:t>
            </a:r>
            <a:r>
              <a:rPr dirty="0" sz="2500" spc="-200" b="1">
                <a:solidFill>
                  <a:srgbClr val="FFD944"/>
                </a:solidFill>
                <a:latin typeface="Tahoma"/>
                <a:cs typeface="Tahoma"/>
              </a:rPr>
              <a:t>Sorun:</a:t>
            </a:r>
            <a:r>
              <a:rPr dirty="0" sz="2500" spc="-65" b="1">
                <a:solidFill>
                  <a:srgbClr val="FFD944"/>
                </a:solidFill>
                <a:latin typeface="Tahoma"/>
                <a:cs typeface="Tahoma"/>
              </a:rPr>
              <a:t> </a:t>
            </a:r>
            <a:r>
              <a:rPr dirty="0" sz="2500" spc="-130" b="1">
                <a:solidFill>
                  <a:srgbClr val="FFD944"/>
                </a:solidFill>
                <a:latin typeface="Tahoma"/>
                <a:cs typeface="Tahoma"/>
              </a:rPr>
              <a:t>Tek</a:t>
            </a:r>
            <a:r>
              <a:rPr dirty="0" sz="2500" spc="-85" b="1">
                <a:solidFill>
                  <a:srgbClr val="FFD944"/>
                </a:solidFill>
                <a:latin typeface="Tahoma"/>
                <a:cs typeface="Tahoma"/>
              </a:rPr>
              <a:t> </a:t>
            </a:r>
            <a:r>
              <a:rPr dirty="0" sz="2500" spc="-155" b="1">
                <a:solidFill>
                  <a:srgbClr val="FFD944"/>
                </a:solidFill>
                <a:latin typeface="Tahoma"/>
                <a:cs typeface="Tahoma"/>
              </a:rPr>
              <a:t>bir</a:t>
            </a:r>
            <a:r>
              <a:rPr dirty="0" sz="2500" spc="-85" b="1">
                <a:solidFill>
                  <a:srgbClr val="FFD944"/>
                </a:solidFill>
                <a:latin typeface="Tahoma"/>
                <a:cs typeface="Tahoma"/>
              </a:rPr>
              <a:t> </a:t>
            </a:r>
            <a:r>
              <a:rPr dirty="0" sz="2500" spc="-45" b="1">
                <a:solidFill>
                  <a:srgbClr val="FFD944"/>
                </a:solidFill>
                <a:latin typeface="Tahoma"/>
                <a:cs typeface="Tahoma"/>
              </a:rPr>
              <a:t>ESP32'nin</a:t>
            </a:r>
            <a:endParaRPr sz="2500">
              <a:latin typeface="Tahoma"/>
              <a:cs typeface="Tahoma"/>
            </a:endParaRPr>
          </a:p>
          <a:p>
            <a:pPr marL="12700" marR="5080">
              <a:lnSpc>
                <a:spcPts val="3500"/>
              </a:lnSpc>
              <a:spcBef>
                <a:spcPts val="95"/>
              </a:spcBef>
            </a:pPr>
            <a:r>
              <a:rPr dirty="0" sz="2500" spc="-90" b="1">
                <a:solidFill>
                  <a:srgbClr val="FFD944"/>
                </a:solidFill>
                <a:latin typeface="Tahoma"/>
                <a:cs typeface="Tahoma"/>
              </a:rPr>
              <a:t>MAX30100 </a:t>
            </a:r>
            <a:r>
              <a:rPr dirty="0" sz="2500" spc="-155" b="1">
                <a:solidFill>
                  <a:srgbClr val="FFD944"/>
                </a:solidFill>
                <a:latin typeface="Tahoma"/>
                <a:cs typeface="Tahoma"/>
              </a:rPr>
              <a:t>ve</a:t>
            </a:r>
            <a:r>
              <a:rPr dirty="0" sz="2500" spc="-85" b="1">
                <a:solidFill>
                  <a:srgbClr val="FFD944"/>
                </a:solidFill>
                <a:latin typeface="Tahoma"/>
                <a:cs typeface="Tahoma"/>
              </a:rPr>
              <a:t> MPU6050</a:t>
            </a:r>
            <a:r>
              <a:rPr dirty="0" sz="2500" spc="-70" b="1">
                <a:solidFill>
                  <a:srgbClr val="FFD944"/>
                </a:solidFill>
                <a:latin typeface="Tahoma"/>
                <a:cs typeface="Tahoma"/>
              </a:rPr>
              <a:t> </a:t>
            </a:r>
            <a:r>
              <a:rPr dirty="0" sz="2500" spc="-150" b="1">
                <a:solidFill>
                  <a:srgbClr val="FFD944"/>
                </a:solidFill>
                <a:latin typeface="Tahoma"/>
                <a:cs typeface="Tahoma"/>
              </a:rPr>
              <a:t>için</a:t>
            </a:r>
            <a:r>
              <a:rPr dirty="0" sz="2500" spc="-70" b="1">
                <a:solidFill>
                  <a:srgbClr val="FFD944"/>
                </a:solidFill>
                <a:latin typeface="Tahoma"/>
                <a:cs typeface="Tahoma"/>
              </a:rPr>
              <a:t> </a:t>
            </a:r>
            <a:r>
              <a:rPr dirty="0" sz="2500" spc="-125" b="1">
                <a:solidFill>
                  <a:srgbClr val="FFD944"/>
                </a:solidFill>
                <a:latin typeface="Tahoma"/>
                <a:cs typeface="Tahoma"/>
              </a:rPr>
              <a:t>yeterli </a:t>
            </a:r>
            <a:r>
              <a:rPr dirty="0" sz="2500" spc="-200" b="1">
                <a:solidFill>
                  <a:srgbClr val="FFD944"/>
                </a:solidFill>
                <a:latin typeface="Tahoma"/>
                <a:cs typeface="Tahoma"/>
              </a:rPr>
              <a:t>güç</a:t>
            </a:r>
            <a:r>
              <a:rPr dirty="0" sz="2500" spc="-95" b="1">
                <a:solidFill>
                  <a:srgbClr val="FFD944"/>
                </a:solidFill>
                <a:latin typeface="Tahoma"/>
                <a:cs typeface="Tahoma"/>
              </a:rPr>
              <a:t> </a:t>
            </a:r>
            <a:r>
              <a:rPr dirty="0" sz="2500" spc="-105" b="1">
                <a:solidFill>
                  <a:srgbClr val="FFD944"/>
                </a:solidFill>
                <a:latin typeface="Tahoma"/>
                <a:cs typeface="Tahoma"/>
              </a:rPr>
              <a:t>üretememesi.</a:t>
            </a:r>
            <a:endParaRPr sz="25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731012" y="2738450"/>
            <a:ext cx="6386830" cy="3160395"/>
          </a:xfrm>
          <a:prstGeom prst="rect">
            <a:avLst/>
          </a:prstGeom>
        </p:spPr>
        <p:txBody>
          <a:bodyPr wrap="square" lIns="0" tIns="98425" rIns="0" bIns="0" rtlCol="0" vert="horz">
            <a:spAutoFit/>
          </a:bodyPr>
          <a:lstStyle/>
          <a:p>
            <a:pPr marL="12700" marR="5080">
              <a:lnSpc>
                <a:spcPct val="92600"/>
              </a:lnSpc>
              <a:spcBef>
                <a:spcPts val="775"/>
              </a:spcBef>
            </a:pPr>
            <a:r>
              <a:rPr dirty="0" sz="7200" spc="-980">
                <a:solidFill>
                  <a:srgbClr val="FAF8F0"/>
                </a:solidFill>
                <a:latin typeface="Arial Black"/>
                <a:cs typeface="Arial Black"/>
              </a:rPr>
              <a:t>TESTLER, </a:t>
            </a:r>
            <a:r>
              <a:rPr dirty="0" sz="7200" spc="-735">
                <a:solidFill>
                  <a:srgbClr val="FAF8F0"/>
                </a:solidFill>
                <a:latin typeface="Arial Black"/>
                <a:cs typeface="Arial Black"/>
              </a:rPr>
              <a:t>ÇÖZÜMLER</a:t>
            </a:r>
            <a:r>
              <a:rPr dirty="0" sz="7200" spc="-855">
                <a:solidFill>
                  <a:srgbClr val="FAF8F0"/>
                </a:solidFill>
                <a:latin typeface="Arial Black"/>
                <a:cs typeface="Arial Black"/>
              </a:rPr>
              <a:t> </a:t>
            </a:r>
            <a:r>
              <a:rPr dirty="0" sz="7200" spc="-844">
                <a:solidFill>
                  <a:srgbClr val="FAF8F0"/>
                </a:solidFill>
                <a:latin typeface="Arial Black"/>
                <a:cs typeface="Arial Black"/>
              </a:rPr>
              <a:t>VE </a:t>
            </a:r>
            <a:r>
              <a:rPr dirty="0" sz="7200" spc="-590">
                <a:solidFill>
                  <a:srgbClr val="FAF8F0"/>
                </a:solidFill>
                <a:latin typeface="Arial Black"/>
                <a:cs typeface="Arial Black"/>
              </a:rPr>
              <a:t>SONUÇ</a:t>
            </a:r>
            <a:endParaRPr sz="7200">
              <a:latin typeface="Arial Black"/>
              <a:cs typeface="Arial Black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9786366" y="4621809"/>
            <a:ext cx="4107815" cy="91249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6399"/>
              </a:lnSpc>
              <a:spcBef>
                <a:spcPts val="100"/>
              </a:spcBef>
            </a:pPr>
            <a:r>
              <a:rPr dirty="0" sz="2500" spc="-185" b="1">
                <a:solidFill>
                  <a:srgbClr val="FFD944"/>
                </a:solidFill>
                <a:latin typeface="Tahoma"/>
                <a:cs typeface="Tahoma"/>
              </a:rPr>
              <a:t>Çözüm:</a:t>
            </a:r>
            <a:r>
              <a:rPr dirty="0" sz="2500" spc="-70" b="1">
                <a:solidFill>
                  <a:srgbClr val="FFD944"/>
                </a:solidFill>
                <a:latin typeface="Tahoma"/>
                <a:cs typeface="Tahoma"/>
              </a:rPr>
              <a:t> </a:t>
            </a:r>
            <a:r>
              <a:rPr dirty="0" sz="2500" spc="-180" b="1">
                <a:solidFill>
                  <a:srgbClr val="FFD944"/>
                </a:solidFill>
                <a:latin typeface="Tahoma"/>
                <a:cs typeface="Tahoma"/>
              </a:rPr>
              <a:t>Proje,</a:t>
            </a:r>
            <a:r>
              <a:rPr dirty="0" sz="2500" spc="-60" b="1">
                <a:solidFill>
                  <a:srgbClr val="FFD944"/>
                </a:solidFill>
                <a:latin typeface="Tahoma"/>
                <a:cs typeface="Tahoma"/>
              </a:rPr>
              <a:t> </a:t>
            </a:r>
            <a:r>
              <a:rPr dirty="0" sz="2500" spc="-150" b="1">
                <a:solidFill>
                  <a:srgbClr val="FFD944"/>
                </a:solidFill>
                <a:latin typeface="Tahoma"/>
                <a:cs typeface="Tahoma"/>
              </a:rPr>
              <a:t>iki</a:t>
            </a:r>
            <a:r>
              <a:rPr dirty="0" sz="2500" spc="-85" b="1">
                <a:solidFill>
                  <a:srgbClr val="FFD944"/>
                </a:solidFill>
                <a:latin typeface="Tahoma"/>
                <a:cs typeface="Tahoma"/>
              </a:rPr>
              <a:t> </a:t>
            </a:r>
            <a:r>
              <a:rPr dirty="0" sz="2500" spc="-180" b="1">
                <a:solidFill>
                  <a:srgbClr val="FFD944"/>
                </a:solidFill>
                <a:latin typeface="Tahoma"/>
                <a:cs typeface="Tahoma"/>
              </a:rPr>
              <a:t>adet</a:t>
            </a:r>
            <a:r>
              <a:rPr dirty="0" sz="2500" spc="-70" b="1">
                <a:solidFill>
                  <a:srgbClr val="FFD944"/>
                </a:solidFill>
                <a:latin typeface="Tahoma"/>
                <a:cs typeface="Tahoma"/>
              </a:rPr>
              <a:t> </a:t>
            </a:r>
            <a:r>
              <a:rPr dirty="0" sz="2500" spc="-130" b="1">
                <a:solidFill>
                  <a:srgbClr val="FFD944"/>
                </a:solidFill>
                <a:latin typeface="Tahoma"/>
                <a:cs typeface="Tahoma"/>
              </a:rPr>
              <a:t>ESP32 </a:t>
            </a:r>
            <a:r>
              <a:rPr dirty="0" sz="2500" spc="-190" b="1">
                <a:solidFill>
                  <a:srgbClr val="FFD944"/>
                </a:solidFill>
                <a:latin typeface="Tahoma"/>
                <a:cs typeface="Tahoma"/>
              </a:rPr>
              <a:t>kullanılarak</a:t>
            </a:r>
            <a:r>
              <a:rPr dirty="0" sz="2500" spc="15" b="1">
                <a:solidFill>
                  <a:srgbClr val="FFD944"/>
                </a:solidFill>
                <a:latin typeface="Tahoma"/>
                <a:cs typeface="Tahoma"/>
              </a:rPr>
              <a:t> </a:t>
            </a:r>
            <a:r>
              <a:rPr dirty="0" sz="2500" spc="-110" b="1">
                <a:solidFill>
                  <a:srgbClr val="FFD944"/>
                </a:solidFill>
                <a:latin typeface="Tahoma"/>
                <a:cs typeface="Tahoma"/>
              </a:rPr>
              <a:t>tamamlandı.</a:t>
            </a:r>
            <a:endParaRPr sz="2500">
              <a:latin typeface="Tahoma"/>
              <a:cs typeface="Tahoma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9786366" y="7196210"/>
            <a:ext cx="5071110" cy="1802764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16700"/>
              </a:lnSpc>
              <a:spcBef>
                <a:spcPts val="85"/>
              </a:spcBef>
            </a:pPr>
            <a:r>
              <a:rPr dirty="0" sz="2500" spc="-195" b="1">
                <a:solidFill>
                  <a:srgbClr val="FFD944"/>
                </a:solidFill>
                <a:latin typeface="Tahoma"/>
                <a:cs typeface="Tahoma"/>
              </a:rPr>
              <a:t>Sonuç:</a:t>
            </a:r>
            <a:r>
              <a:rPr dirty="0" sz="2500" spc="-55" b="1">
                <a:solidFill>
                  <a:srgbClr val="FFD944"/>
                </a:solidFill>
                <a:latin typeface="Tahoma"/>
                <a:cs typeface="Tahoma"/>
              </a:rPr>
              <a:t> </a:t>
            </a:r>
            <a:r>
              <a:rPr dirty="0" sz="2500" spc="-160" b="1">
                <a:solidFill>
                  <a:srgbClr val="FFD944"/>
                </a:solidFill>
                <a:latin typeface="Tahoma"/>
                <a:cs typeface="Tahoma"/>
              </a:rPr>
              <a:t>Cihazlar</a:t>
            </a:r>
            <a:r>
              <a:rPr dirty="0" sz="2500" spc="-70" b="1">
                <a:solidFill>
                  <a:srgbClr val="FFD944"/>
                </a:solidFill>
                <a:latin typeface="Tahoma"/>
                <a:cs typeface="Tahoma"/>
              </a:rPr>
              <a:t> </a:t>
            </a:r>
            <a:r>
              <a:rPr dirty="0" sz="2500" spc="-185" b="1">
                <a:solidFill>
                  <a:srgbClr val="FFD944"/>
                </a:solidFill>
                <a:latin typeface="Tahoma"/>
                <a:cs typeface="Tahoma"/>
              </a:rPr>
              <a:t>entegre</a:t>
            </a:r>
            <a:r>
              <a:rPr dirty="0" sz="2500" spc="-50" b="1">
                <a:solidFill>
                  <a:srgbClr val="FFD944"/>
                </a:solidFill>
                <a:latin typeface="Tahoma"/>
                <a:cs typeface="Tahoma"/>
              </a:rPr>
              <a:t> </a:t>
            </a:r>
            <a:r>
              <a:rPr dirty="0" sz="2500" spc="-25" b="1">
                <a:solidFill>
                  <a:srgbClr val="FFD944"/>
                </a:solidFill>
                <a:latin typeface="Tahoma"/>
                <a:cs typeface="Tahoma"/>
              </a:rPr>
              <a:t>edilerek </a:t>
            </a:r>
            <a:r>
              <a:rPr dirty="0" sz="2500" spc="-200" b="1">
                <a:solidFill>
                  <a:srgbClr val="FFD944"/>
                </a:solidFill>
                <a:latin typeface="Tahoma"/>
                <a:cs typeface="Tahoma"/>
              </a:rPr>
              <a:t>ürün</a:t>
            </a:r>
            <a:r>
              <a:rPr dirty="0" sz="2500" spc="-65" b="1">
                <a:solidFill>
                  <a:srgbClr val="FFD944"/>
                </a:solidFill>
                <a:latin typeface="Tahoma"/>
                <a:cs typeface="Tahoma"/>
              </a:rPr>
              <a:t> </a:t>
            </a:r>
            <a:r>
              <a:rPr dirty="0" sz="2500" spc="-200" b="1">
                <a:solidFill>
                  <a:srgbClr val="FFD944"/>
                </a:solidFill>
                <a:latin typeface="Tahoma"/>
                <a:cs typeface="Tahoma"/>
              </a:rPr>
              <a:t>kurulumu</a:t>
            </a:r>
            <a:r>
              <a:rPr dirty="0" sz="2500" spc="-20" b="1">
                <a:solidFill>
                  <a:srgbClr val="FFD944"/>
                </a:solidFill>
                <a:latin typeface="Tahoma"/>
                <a:cs typeface="Tahoma"/>
              </a:rPr>
              <a:t> </a:t>
            </a:r>
            <a:r>
              <a:rPr dirty="0" sz="2500" spc="-215" b="1">
                <a:solidFill>
                  <a:srgbClr val="FFD944"/>
                </a:solidFill>
                <a:latin typeface="Tahoma"/>
                <a:cs typeface="Tahoma"/>
              </a:rPr>
              <a:t>tamamlandı</a:t>
            </a:r>
            <a:r>
              <a:rPr dirty="0" sz="2500" spc="-40" b="1">
                <a:solidFill>
                  <a:srgbClr val="FFD944"/>
                </a:solidFill>
                <a:latin typeface="Tahoma"/>
                <a:cs typeface="Tahoma"/>
              </a:rPr>
              <a:t> </a:t>
            </a:r>
            <a:r>
              <a:rPr dirty="0" sz="2500" spc="-155" b="1">
                <a:solidFill>
                  <a:srgbClr val="FFD944"/>
                </a:solidFill>
                <a:latin typeface="Tahoma"/>
                <a:cs typeface="Tahoma"/>
              </a:rPr>
              <a:t>ve</a:t>
            </a:r>
            <a:r>
              <a:rPr dirty="0" sz="2500" spc="-65" b="1">
                <a:solidFill>
                  <a:srgbClr val="FFD944"/>
                </a:solidFill>
                <a:latin typeface="Tahoma"/>
                <a:cs typeface="Tahoma"/>
              </a:rPr>
              <a:t> </a:t>
            </a:r>
            <a:r>
              <a:rPr dirty="0" sz="2500" spc="-160" b="1">
                <a:solidFill>
                  <a:srgbClr val="FFD944"/>
                </a:solidFill>
                <a:latin typeface="Tahoma"/>
                <a:cs typeface="Tahoma"/>
              </a:rPr>
              <a:t>proje </a:t>
            </a:r>
            <a:r>
              <a:rPr dirty="0" sz="2500" spc="-200" b="1">
                <a:solidFill>
                  <a:srgbClr val="FFD944"/>
                </a:solidFill>
                <a:latin typeface="Tahoma"/>
                <a:cs typeface="Tahoma"/>
              </a:rPr>
              <a:t>kullanıma</a:t>
            </a:r>
            <a:r>
              <a:rPr dirty="0" sz="2500" spc="-40" b="1">
                <a:solidFill>
                  <a:srgbClr val="FFD944"/>
                </a:solidFill>
                <a:latin typeface="Tahoma"/>
                <a:cs typeface="Tahoma"/>
              </a:rPr>
              <a:t> </a:t>
            </a:r>
            <a:r>
              <a:rPr dirty="0" sz="2500" spc="-175" b="1">
                <a:solidFill>
                  <a:srgbClr val="FFD944"/>
                </a:solidFill>
                <a:latin typeface="Tahoma"/>
                <a:cs typeface="Tahoma"/>
              </a:rPr>
              <a:t>hazır</a:t>
            </a:r>
            <a:r>
              <a:rPr dirty="0" sz="2500" spc="-75" b="1">
                <a:solidFill>
                  <a:srgbClr val="FFD944"/>
                </a:solidFill>
                <a:latin typeface="Tahoma"/>
                <a:cs typeface="Tahoma"/>
              </a:rPr>
              <a:t> </a:t>
            </a:r>
            <a:r>
              <a:rPr dirty="0" sz="2500" spc="-195" b="1">
                <a:solidFill>
                  <a:srgbClr val="FFD944"/>
                </a:solidFill>
                <a:latin typeface="Tahoma"/>
                <a:cs typeface="Tahoma"/>
              </a:rPr>
              <a:t>hale</a:t>
            </a:r>
            <a:r>
              <a:rPr dirty="0" sz="2500" spc="-75" b="1">
                <a:solidFill>
                  <a:srgbClr val="FFD944"/>
                </a:solidFill>
                <a:latin typeface="Tahoma"/>
                <a:cs typeface="Tahoma"/>
              </a:rPr>
              <a:t> </a:t>
            </a:r>
            <a:r>
              <a:rPr dirty="0" sz="2500" spc="-180" b="1">
                <a:solidFill>
                  <a:srgbClr val="FFD944"/>
                </a:solidFill>
                <a:latin typeface="Tahoma"/>
                <a:cs typeface="Tahoma"/>
              </a:rPr>
              <a:t>geldi.</a:t>
            </a:r>
            <a:r>
              <a:rPr dirty="0" sz="2500" spc="-50" b="1">
                <a:solidFill>
                  <a:srgbClr val="FFD944"/>
                </a:solidFill>
                <a:latin typeface="Tahoma"/>
                <a:cs typeface="Tahoma"/>
              </a:rPr>
              <a:t> </a:t>
            </a:r>
            <a:r>
              <a:rPr dirty="0" sz="2500" spc="-10" b="1">
                <a:solidFill>
                  <a:srgbClr val="FFD944"/>
                </a:solidFill>
                <a:latin typeface="Tahoma"/>
                <a:cs typeface="Tahoma"/>
              </a:rPr>
              <a:t>Blynk </a:t>
            </a:r>
            <a:r>
              <a:rPr dirty="0" sz="2500" spc="-175" b="1">
                <a:solidFill>
                  <a:srgbClr val="FFD944"/>
                </a:solidFill>
                <a:latin typeface="Tahoma"/>
                <a:cs typeface="Tahoma"/>
              </a:rPr>
              <a:t>üzerinden</a:t>
            </a:r>
            <a:r>
              <a:rPr dirty="0" sz="2500" spc="-20" b="1">
                <a:solidFill>
                  <a:srgbClr val="FFD944"/>
                </a:solidFill>
                <a:latin typeface="Tahoma"/>
                <a:cs typeface="Tahoma"/>
              </a:rPr>
              <a:t> </a:t>
            </a:r>
            <a:r>
              <a:rPr dirty="0" sz="2500" spc="-180" b="1">
                <a:solidFill>
                  <a:srgbClr val="FFD944"/>
                </a:solidFill>
                <a:latin typeface="Tahoma"/>
                <a:cs typeface="Tahoma"/>
              </a:rPr>
              <a:t>başarılı</a:t>
            </a:r>
            <a:r>
              <a:rPr dirty="0" sz="2500" spc="-40" b="1">
                <a:solidFill>
                  <a:srgbClr val="FFD944"/>
                </a:solidFill>
                <a:latin typeface="Tahoma"/>
                <a:cs typeface="Tahoma"/>
              </a:rPr>
              <a:t> </a:t>
            </a:r>
            <a:r>
              <a:rPr dirty="0" sz="2500" spc="-190" b="1">
                <a:solidFill>
                  <a:srgbClr val="FFD944"/>
                </a:solidFill>
                <a:latin typeface="Tahoma"/>
                <a:cs typeface="Tahoma"/>
              </a:rPr>
              <a:t>bağlantı</a:t>
            </a:r>
            <a:r>
              <a:rPr dirty="0" sz="2500" spc="-30" b="1">
                <a:solidFill>
                  <a:srgbClr val="FFD944"/>
                </a:solidFill>
                <a:latin typeface="Tahoma"/>
                <a:cs typeface="Tahoma"/>
              </a:rPr>
              <a:t> </a:t>
            </a:r>
            <a:r>
              <a:rPr dirty="0" sz="2500" spc="-60" b="1">
                <a:solidFill>
                  <a:srgbClr val="FFD944"/>
                </a:solidFill>
                <a:latin typeface="Tahoma"/>
                <a:cs typeface="Tahoma"/>
              </a:rPr>
              <a:t>kuruldu.</a:t>
            </a:r>
            <a:endParaRPr sz="25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474335" cy="7466711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372587" y="7222235"/>
            <a:ext cx="2915411" cy="3064760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91383" y="4936235"/>
            <a:ext cx="7554468" cy="3977640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893552" y="2083307"/>
            <a:ext cx="6365748" cy="5276088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605"/>
              <a:t>DEVRE</a:t>
            </a:r>
            <a:r>
              <a:rPr dirty="0" spc="-610"/>
              <a:t> </a:t>
            </a:r>
            <a:r>
              <a:rPr dirty="0" spc="-525"/>
              <a:t>ŞEMALARI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377952"/>
            <a:ext cx="14937105" cy="9909175"/>
            <a:chOff x="0" y="377952"/>
            <a:chExt cx="14937105" cy="9909175"/>
          </a:xfrm>
        </p:grpSpPr>
        <p:sp>
          <p:nvSpPr>
            <p:cNvPr id="3" name="object 3" descr=""/>
            <p:cNvSpPr/>
            <p:nvPr/>
          </p:nvSpPr>
          <p:spPr>
            <a:xfrm>
              <a:off x="2340101" y="1483613"/>
              <a:ext cx="12578080" cy="8138159"/>
            </a:xfrm>
            <a:custGeom>
              <a:avLst/>
              <a:gdLst/>
              <a:ahLst/>
              <a:cxnLst/>
              <a:rect l="l" t="t" r="r" b="b"/>
              <a:pathLst>
                <a:path w="12578080" h="8138159">
                  <a:moveTo>
                    <a:pt x="12530836" y="0"/>
                  </a:moveTo>
                  <a:lnTo>
                    <a:pt x="46736" y="0"/>
                  </a:lnTo>
                  <a:lnTo>
                    <a:pt x="37558" y="910"/>
                  </a:lnTo>
                  <a:lnTo>
                    <a:pt x="3571" y="28844"/>
                  </a:lnTo>
                  <a:lnTo>
                    <a:pt x="0" y="46735"/>
                  </a:lnTo>
                  <a:lnTo>
                    <a:pt x="0" y="8091411"/>
                  </a:lnTo>
                  <a:lnTo>
                    <a:pt x="20822" y="8130305"/>
                  </a:lnTo>
                  <a:lnTo>
                    <a:pt x="46736" y="8138159"/>
                  </a:lnTo>
                  <a:lnTo>
                    <a:pt x="12530836" y="8138159"/>
                  </a:lnTo>
                  <a:lnTo>
                    <a:pt x="12569696" y="8117352"/>
                  </a:lnTo>
                  <a:lnTo>
                    <a:pt x="12577571" y="8091411"/>
                  </a:lnTo>
                  <a:lnTo>
                    <a:pt x="12577571" y="46735"/>
                  </a:lnTo>
                  <a:lnTo>
                    <a:pt x="12573894" y="28557"/>
                  </a:lnTo>
                  <a:lnTo>
                    <a:pt x="12563871" y="13700"/>
                  </a:lnTo>
                  <a:lnTo>
                    <a:pt x="12549014" y="3677"/>
                  </a:lnTo>
                  <a:lnTo>
                    <a:pt x="1253083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2340101" y="1483613"/>
              <a:ext cx="12578080" cy="8138159"/>
            </a:xfrm>
            <a:custGeom>
              <a:avLst/>
              <a:gdLst/>
              <a:ahLst/>
              <a:cxnLst/>
              <a:rect l="l" t="t" r="r" b="b"/>
              <a:pathLst>
                <a:path w="12578080" h="8138159">
                  <a:moveTo>
                    <a:pt x="46736" y="0"/>
                  </a:moveTo>
                  <a:lnTo>
                    <a:pt x="12530836" y="0"/>
                  </a:lnTo>
                  <a:lnTo>
                    <a:pt x="12549014" y="3677"/>
                  </a:lnTo>
                  <a:lnTo>
                    <a:pt x="12563871" y="13700"/>
                  </a:lnTo>
                  <a:lnTo>
                    <a:pt x="12573894" y="28557"/>
                  </a:lnTo>
                  <a:lnTo>
                    <a:pt x="12577571" y="46735"/>
                  </a:lnTo>
                  <a:lnTo>
                    <a:pt x="12577571" y="8091411"/>
                  </a:lnTo>
                  <a:lnTo>
                    <a:pt x="12556749" y="8130305"/>
                  </a:lnTo>
                  <a:lnTo>
                    <a:pt x="12530836" y="8138159"/>
                  </a:lnTo>
                  <a:lnTo>
                    <a:pt x="46736" y="8138159"/>
                  </a:lnTo>
                  <a:lnTo>
                    <a:pt x="7875" y="8117352"/>
                  </a:lnTo>
                  <a:lnTo>
                    <a:pt x="0" y="8091411"/>
                  </a:lnTo>
                  <a:lnTo>
                    <a:pt x="0" y="46735"/>
                  </a:lnTo>
                  <a:lnTo>
                    <a:pt x="20822" y="7875"/>
                  </a:lnTo>
                  <a:lnTo>
                    <a:pt x="46736" y="0"/>
                  </a:lnTo>
                  <a:close/>
                </a:path>
              </a:pathLst>
            </a:custGeom>
            <a:ln w="38100">
              <a:solidFill>
                <a:srgbClr val="E4E0DA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61010"/>
              <a:ext cx="4248149" cy="9825987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12324" y="377952"/>
              <a:ext cx="650748" cy="650748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848225" y="1942846"/>
            <a:ext cx="6565900" cy="10166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500" spc="-730"/>
              <a:t>PROJE</a:t>
            </a:r>
            <a:r>
              <a:rPr dirty="0" sz="6500" spc="-780"/>
              <a:t> </a:t>
            </a:r>
            <a:r>
              <a:rPr dirty="0" sz="6500" spc="-715"/>
              <a:t>MALİYETİ</a:t>
            </a:r>
            <a:endParaRPr sz="6500"/>
          </a:p>
        </p:txBody>
      </p:sp>
      <p:sp>
        <p:nvSpPr>
          <p:cNvPr id="8" name="object 8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806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dirty="0" spc="175"/>
              <a:t>TOPLAM</a:t>
            </a:r>
            <a:r>
              <a:rPr dirty="0" spc="-165"/>
              <a:t> </a:t>
            </a:r>
            <a:r>
              <a:rPr dirty="0" spc="90"/>
              <a:t>MALİYET</a:t>
            </a:r>
            <a:r>
              <a:rPr dirty="0" spc="-175"/>
              <a:t> </a:t>
            </a:r>
            <a:r>
              <a:rPr dirty="0" spc="80"/>
              <a:t>YAKLAŞIK</a:t>
            </a:r>
            <a:r>
              <a:rPr dirty="0" spc="-170"/>
              <a:t> </a:t>
            </a:r>
            <a:r>
              <a:rPr dirty="0" spc="95"/>
              <a:t>750</a:t>
            </a:r>
            <a:r>
              <a:rPr dirty="0" spc="-140"/>
              <a:t> </a:t>
            </a:r>
            <a:r>
              <a:rPr dirty="0" spc="-25"/>
              <a:t>TL</a:t>
            </a:r>
          </a:p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dirty="0"/>
              <a:t>GELİŞTİRME</a:t>
            </a:r>
            <a:r>
              <a:rPr dirty="0" spc="-145"/>
              <a:t> </a:t>
            </a:r>
            <a:r>
              <a:rPr dirty="0" spc="110"/>
              <a:t>ORTAMI</a:t>
            </a:r>
            <a:r>
              <a:rPr dirty="0" spc="-114"/>
              <a:t> </a:t>
            </a:r>
            <a:r>
              <a:rPr dirty="0" spc="130"/>
              <a:t>VE</a:t>
            </a:r>
            <a:r>
              <a:rPr dirty="0" spc="-100"/>
              <a:t> </a:t>
            </a:r>
            <a:r>
              <a:rPr dirty="0" spc="114"/>
              <a:t>MOBİL</a:t>
            </a:r>
            <a:r>
              <a:rPr dirty="0" spc="-125"/>
              <a:t> </a:t>
            </a:r>
            <a:r>
              <a:rPr dirty="0" spc="150"/>
              <a:t>PLATFORM</a:t>
            </a:r>
            <a:r>
              <a:rPr dirty="0" spc="-140"/>
              <a:t> </a:t>
            </a:r>
            <a:r>
              <a:rPr dirty="0" spc="-10"/>
              <a:t>ÜCRETSİZ</a:t>
            </a:r>
          </a:p>
          <a:p>
            <a:pPr>
              <a:lnSpc>
                <a:spcPct val="100000"/>
              </a:lnSpc>
            </a:pPr>
          </a:p>
          <a:p>
            <a:pPr>
              <a:lnSpc>
                <a:spcPct val="100000"/>
              </a:lnSpc>
              <a:spcBef>
                <a:spcPts val="1045"/>
              </a:spcBef>
            </a:pPr>
          </a:p>
          <a:p>
            <a:pPr marL="12700" marR="5080">
              <a:lnSpc>
                <a:spcPct val="117600"/>
              </a:lnSpc>
            </a:pPr>
            <a:r>
              <a:rPr dirty="0" spc="105"/>
              <a:t>BENZER</a:t>
            </a:r>
            <a:r>
              <a:rPr dirty="0" spc="-185"/>
              <a:t> </a:t>
            </a:r>
            <a:r>
              <a:rPr dirty="0" spc="130"/>
              <a:t>KULLANIM</a:t>
            </a:r>
            <a:r>
              <a:rPr dirty="0" spc="-165"/>
              <a:t> </a:t>
            </a:r>
            <a:r>
              <a:rPr dirty="0" spc="140"/>
              <a:t>AMACIYLA</a:t>
            </a:r>
            <a:r>
              <a:rPr dirty="0" spc="-170"/>
              <a:t> </a:t>
            </a:r>
            <a:r>
              <a:rPr dirty="0" spc="100"/>
              <a:t>YAPILAN</a:t>
            </a:r>
            <a:r>
              <a:rPr dirty="0" spc="-180"/>
              <a:t> </a:t>
            </a:r>
            <a:r>
              <a:rPr dirty="0" spc="100"/>
              <a:t>CİHAZLARA</a:t>
            </a:r>
            <a:r>
              <a:rPr dirty="0" spc="-175"/>
              <a:t> </a:t>
            </a:r>
            <a:r>
              <a:rPr dirty="0" spc="55"/>
              <a:t>KIYASLA </a:t>
            </a:r>
            <a:r>
              <a:rPr dirty="0" spc="180"/>
              <a:t>OLDUKCA</a:t>
            </a:r>
            <a:r>
              <a:rPr dirty="0" spc="-40"/>
              <a:t> </a:t>
            </a:r>
            <a:r>
              <a:rPr dirty="0" spc="150"/>
              <a:t>DÜŞÜK</a:t>
            </a:r>
            <a:r>
              <a:rPr dirty="0" spc="-10"/>
              <a:t> </a:t>
            </a:r>
            <a:r>
              <a:rPr dirty="0"/>
              <a:t>MALİYETLİ</a:t>
            </a:r>
            <a:r>
              <a:rPr dirty="0" spc="-60"/>
              <a:t> </a:t>
            </a:r>
            <a:r>
              <a:rPr dirty="0" spc="175"/>
              <a:t>UYKU</a:t>
            </a:r>
            <a:r>
              <a:rPr dirty="0" spc="-25"/>
              <a:t> </a:t>
            </a:r>
            <a:r>
              <a:rPr dirty="0"/>
              <a:t>KALİTE</a:t>
            </a:r>
            <a:r>
              <a:rPr dirty="0" spc="-35"/>
              <a:t> </a:t>
            </a:r>
            <a:r>
              <a:rPr dirty="0" spc="85"/>
              <a:t>SENSÖRÜ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535940" y="5798565"/>
            <a:ext cx="4665980" cy="5137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>
                <a:solidFill>
                  <a:srgbClr val="E4E0DA"/>
                </a:solidFill>
                <a:latin typeface="Lucida Sans Unicode"/>
                <a:cs typeface="Lucida Sans Unicode"/>
              </a:rPr>
              <a:t>BARIŞ</a:t>
            </a:r>
            <a:r>
              <a:rPr dirty="0" sz="3200" spc="-160">
                <a:solidFill>
                  <a:srgbClr val="E4E0DA"/>
                </a:solidFill>
                <a:latin typeface="Lucida Sans Unicode"/>
                <a:cs typeface="Lucida Sans Unicode"/>
              </a:rPr>
              <a:t> </a:t>
            </a:r>
            <a:r>
              <a:rPr dirty="0" sz="3200" spc="-114">
                <a:solidFill>
                  <a:srgbClr val="E4E0DA"/>
                </a:solidFill>
                <a:latin typeface="Lucida Sans Unicode"/>
                <a:cs typeface="Lucida Sans Unicode"/>
              </a:rPr>
              <a:t>ALP</a:t>
            </a:r>
            <a:r>
              <a:rPr dirty="0" sz="3200" spc="-155">
                <a:solidFill>
                  <a:srgbClr val="E4E0DA"/>
                </a:solidFill>
                <a:latin typeface="Lucida Sans Unicode"/>
                <a:cs typeface="Lucida Sans Unicode"/>
              </a:rPr>
              <a:t> </a:t>
            </a:r>
            <a:r>
              <a:rPr dirty="0" sz="3200" spc="-140">
                <a:solidFill>
                  <a:srgbClr val="E4E0DA"/>
                </a:solidFill>
                <a:latin typeface="Lucida Sans Unicode"/>
                <a:cs typeface="Lucida Sans Unicode"/>
              </a:rPr>
              <a:t>19240000203</a:t>
            </a:r>
            <a:endParaRPr sz="32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114">
                <a:latin typeface="Lucida Sans Unicode"/>
                <a:cs typeface="Lucida Sans Unicode"/>
              </a:rPr>
              <a:t>DİNLEDİŠİNİZ</a:t>
            </a:r>
            <a:r>
              <a:rPr dirty="0" sz="4000" spc="-200">
                <a:latin typeface="Lucida Sans Unicode"/>
                <a:cs typeface="Lucida Sans Unicode"/>
              </a:rPr>
              <a:t> </a:t>
            </a:r>
            <a:r>
              <a:rPr dirty="0" sz="4000" spc="-20">
                <a:latin typeface="Lucida Sans Unicode"/>
                <a:cs typeface="Lucida Sans Unicode"/>
              </a:rPr>
              <a:t>İÇİN</a:t>
            </a:r>
            <a:r>
              <a:rPr dirty="0" sz="4000" spc="-210">
                <a:latin typeface="Lucida Sans Unicode"/>
                <a:cs typeface="Lucida Sans Unicode"/>
              </a:rPr>
              <a:t> </a:t>
            </a:r>
            <a:r>
              <a:rPr dirty="0" sz="4000" spc="-130">
                <a:latin typeface="Lucida Sans Unicode"/>
                <a:cs typeface="Lucida Sans Unicode"/>
              </a:rPr>
              <a:t>TEŞEKKÜRLER</a:t>
            </a:r>
            <a:endParaRPr sz="4000">
              <a:latin typeface="Lucida Sans Unicode"/>
              <a:cs typeface="Lucida Sans Unicode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8116" y="9258300"/>
            <a:ext cx="429768" cy="42824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2025-12-24T05:56:41Z</dcterms:created>
  <dcterms:modified xsi:type="dcterms:W3CDTF">2025-12-24T05:56:41Z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2025-12-15T00:00:00Z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2025-12-24T00:00:00Z</vt:filetime>
  </property>
  <property fmtid="{D5CDD505-2E9C-101B-9397-08002B2CF9AE}" pid="5" name="Producer">
    <vt:lpwstr>www.ilovepdf.com</vt:lpwstr>
  </property>
</Properties>
</file>