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 DURDU" initials="CD" lastIdx="1" clrIdx="0">
    <p:extLst>
      <p:ext uri="{19B8F6BF-5375-455C-9EA6-DF929625EA0E}">
        <p15:presenceInfo xmlns:p15="http://schemas.microsoft.com/office/powerpoint/2012/main" userId="6d987c718f03d3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4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5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12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06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92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51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80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4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1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29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88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12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83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24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0B45-0126-46A3-B7E0-0A9B1CA92561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07B5-FBEF-4B3C-B666-2841358E7B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25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E6EB94-DB27-2CA2-D69C-848D602AB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541" y="5878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tr-TR" dirty="0"/>
              <a:t>T.C. EGE ÜNİVERSİTESİ       EGE MESLEK YÜKSEKOKULU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41E484-A9D6-7EAC-CDDA-FAC67FE42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017" y="3984714"/>
            <a:ext cx="9440034" cy="3606022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ELEKTRONİK  HABERLEŞME  TEKNOLOJİLERİ  PROGRAMI </a:t>
            </a:r>
          </a:p>
          <a:p>
            <a:r>
              <a:rPr lang="pt-BR" dirty="0"/>
              <a:t>Sistem Analizi ve Tasarımı Dersi </a:t>
            </a:r>
            <a:endParaRPr lang="tr-TR" dirty="0"/>
          </a:p>
          <a:p>
            <a:r>
              <a:rPr lang="pt-BR" dirty="0"/>
              <a:t>Proje</a:t>
            </a:r>
            <a:r>
              <a:rPr lang="tr-TR" dirty="0"/>
              <a:t>:</a:t>
            </a:r>
            <a:r>
              <a:rPr lang="pt-BR" dirty="0"/>
              <a:t>ARAÇ TAKİP GPS</a:t>
            </a:r>
            <a:endParaRPr lang="tr-TR" dirty="0"/>
          </a:p>
          <a:p>
            <a:r>
              <a:rPr lang="tr-TR" dirty="0"/>
              <a:t>Ders Sorumlusu: Dr. Öğr. Üyesi Mustafa Berkant Selek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8A50492-F3AB-9B9F-A62F-24BC567D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28" y="1888961"/>
            <a:ext cx="2067604" cy="206760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9120188-4FCE-A7F7-7343-D0557F5C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650"/>
            <a:ext cx="2179782" cy="21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9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2F2411-944C-FB6A-75F2-2EE9E738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8546"/>
            <a:ext cx="10353762" cy="970450"/>
          </a:xfrm>
        </p:spPr>
        <p:txBody>
          <a:bodyPr/>
          <a:lstStyle/>
          <a:p>
            <a:r>
              <a:rPr lang="tr-TR" dirty="0"/>
              <a:t> PROJENİN AMACI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B077D8-9FF2-B5AE-9339-F98C1537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32449"/>
            <a:ext cx="10353762" cy="5125551"/>
          </a:xfrm>
        </p:spPr>
        <p:txBody>
          <a:bodyPr>
            <a:normAutofit/>
          </a:bodyPr>
          <a:lstStyle/>
          <a:p>
            <a:r>
              <a:rPr lang="tr-TR" dirty="0"/>
              <a:t>Projenin temel amacı, bir aracın bulunduğu konumunu sürekli olarak takip etmek ve bu konumu </a:t>
            </a:r>
            <a:r>
              <a:rPr lang="tr-TR" dirty="0" err="1"/>
              <a:t>firebase</a:t>
            </a:r>
            <a:r>
              <a:rPr lang="tr-TR" dirty="0"/>
              <a:t> aracılığıyla internete bağlı şekilde bir kişisel özel uygulamaya aktarmaktır.</a:t>
            </a:r>
          </a:p>
          <a:p>
            <a:r>
              <a:rPr lang="tr-TR" dirty="0"/>
              <a:t> Projenin Temel Sebepleri:</a:t>
            </a:r>
          </a:p>
          <a:p>
            <a:r>
              <a:rPr lang="tr-TR" dirty="0"/>
              <a:t> • Düşük Maliyet: Pazardaki ticari sistemlere kıyasla çok daha düşük bir donanım maliyeti ile bir prototip geliştirmek. </a:t>
            </a:r>
          </a:p>
          <a:p>
            <a:r>
              <a:rPr lang="tr-TR" dirty="0"/>
              <a:t>• Gerçek Zamanlı Veri Akışı: GPS verisini minimum gecikmeyle bulut </a:t>
            </a:r>
            <a:r>
              <a:rPr lang="tr-TR" dirty="0" err="1"/>
              <a:t>veritabanına</a:t>
            </a:r>
            <a:r>
              <a:rPr lang="tr-TR" dirty="0"/>
              <a:t> göndermek. </a:t>
            </a:r>
          </a:p>
          <a:p>
            <a:r>
              <a:rPr lang="tr-TR" dirty="0"/>
              <a:t>• Özelleştirilmiş Mobil Arayüz: Google Play </a:t>
            </a:r>
            <a:r>
              <a:rPr lang="tr-TR" dirty="0" err="1"/>
              <a:t>Store'a</a:t>
            </a:r>
            <a:r>
              <a:rPr lang="tr-TR" dirty="0"/>
              <a:t> bağımlı olmadan, özel olarak geliştirilmiş bir Android uygulaması ile konumu görselleştirmek.</a:t>
            </a:r>
          </a:p>
          <a:p>
            <a:r>
              <a:rPr lang="tr-TR" dirty="0"/>
              <a:t> • Ücretsiz Altyapı: Google Haritalar </a:t>
            </a:r>
            <a:r>
              <a:rPr lang="tr-TR" dirty="0" err="1"/>
              <a:t>API'ının</a:t>
            </a:r>
            <a:r>
              <a:rPr lang="tr-TR" dirty="0"/>
              <a:t> getirdiği faturalandırma zorunluluklarından kaçınarak, tamamen ücretsiz olan </a:t>
            </a:r>
            <a:r>
              <a:rPr lang="tr-TR" dirty="0" err="1"/>
              <a:t>OpenStreetMap</a:t>
            </a:r>
            <a:r>
              <a:rPr lang="tr-TR" dirty="0"/>
              <a:t> (OSM) harita altyapısını kullanmak. </a:t>
            </a:r>
          </a:p>
        </p:txBody>
      </p:sp>
    </p:spTree>
    <p:extLst>
      <p:ext uri="{BB962C8B-B14F-4D97-AF65-F5344CB8AC3E}">
        <p14:creationId xmlns:p14="http://schemas.microsoft.com/office/powerpoint/2010/main" val="11983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21E373-D00E-7A31-E261-21ACB6A4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SİSTEM MİMARİSİ VE AKIŞ ŞEMASI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E11AEC-981E-12C6-5335-BB6140DB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95" y="1843285"/>
            <a:ext cx="10353762" cy="4853079"/>
          </a:xfrm>
        </p:spPr>
        <p:txBody>
          <a:bodyPr>
            <a:normAutofit fontScale="92500"/>
          </a:bodyPr>
          <a:lstStyle/>
          <a:p>
            <a:r>
              <a:rPr lang="tr-TR" dirty="0"/>
              <a:t>Sistem, 4 ana bileşenden oluşur: </a:t>
            </a:r>
          </a:p>
          <a:p>
            <a:r>
              <a:rPr lang="tr-TR" dirty="0"/>
              <a:t>• Veri Toplama (Cihaz): ESP32, gücünü bir </a:t>
            </a:r>
            <a:r>
              <a:rPr lang="tr-TR" dirty="0" err="1"/>
              <a:t>powerbank'ten</a:t>
            </a:r>
            <a:r>
              <a:rPr lang="tr-TR" dirty="0"/>
              <a:t> alır. NEO-6M GPS </a:t>
            </a:r>
          </a:p>
          <a:p>
            <a:pPr marL="36900" indent="0">
              <a:buNone/>
            </a:pPr>
            <a:r>
              <a:rPr lang="tr-TR" dirty="0"/>
              <a:t>modülünden konum verisini okur. </a:t>
            </a:r>
          </a:p>
          <a:p>
            <a:r>
              <a:rPr lang="tr-TR" dirty="0"/>
              <a:t>• Veri Aktarımı (İletişim): ESP32, araç içine bırakılan bir telefonun "</a:t>
            </a:r>
            <a:r>
              <a:rPr lang="tr-TR" dirty="0" err="1"/>
              <a:t>Hotspot</a:t>
            </a:r>
            <a:r>
              <a:rPr lang="tr-TR" dirty="0"/>
              <a:t>" </a:t>
            </a:r>
            <a:r>
              <a:rPr lang="tr-TR" dirty="0" err="1"/>
              <a:t>Wi</a:t>
            </a:r>
            <a:r>
              <a:rPr lang="tr-TR" dirty="0"/>
              <a:t>-Fi ağına</a:t>
            </a:r>
          </a:p>
          <a:p>
            <a:pPr marL="36900" indent="0">
              <a:buNone/>
            </a:pPr>
            <a:r>
              <a:rPr lang="tr-TR" dirty="0"/>
              <a:t>bağlanarak internete çıkar. </a:t>
            </a:r>
          </a:p>
          <a:p>
            <a:r>
              <a:rPr lang="tr-TR" dirty="0"/>
              <a:t>• Veri Depolama (Bulut): ESP32, okuduğu enlem, boylam ve uydu sayısı verilerini </a:t>
            </a:r>
          </a:p>
          <a:p>
            <a:pPr marL="36900" indent="0">
              <a:buNone/>
            </a:pPr>
            <a:r>
              <a:rPr lang="tr-TR" dirty="0"/>
              <a:t>Google </a:t>
            </a:r>
            <a:r>
              <a:rPr lang="tr-TR" dirty="0" err="1"/>
              <a:t>Firebase</a:t>
            </a:r>
            <a:r>
              <a:rPr lang="tr-TR" dirty="0"/>
              <a:t> </a:t>
            </a:r>
            <a:r>
              <a:rPr lang="tr-TR" dirty="0" err="1"/>
              <a:t>Realtime</a:t>
            </a:r>
            <a:r>
              <a:rPr lang="tr-TR" dirty="0"/>
              <a:t> </a:t>
            </a:r>
            <a:r>
              <a:rPr lang="tr-TR" dirty="0" err="1"/>
              <a:t>Database'e</a:t>
            </a:r>
            <a:r>
              <a:rPr lang="tr-TR" dirty="0"/>
              <a:t> (Gerçek Zamanlı </a:t>
            </a:r>
            <a:r>
              <a:rPr lang="tr-TR" dirty="0" err="1"/>
              <a:t>Veritabanı</a:t>
            </a:r>
            <a:r>
              <a:rPr lang="tr-TR" dirty="0"/>
              <a:t>) yazar. </a:t>
            </a:r>
          </a:p>
          <a:p>
            <a:r>
              <a:rPr lang="tr-TR" dirty="0"/>
              <a:t>• Veri </a:t>
            </a:r>
            <a:r>
              <a:rPr lang="tr-TR" dirty="0" err="1"/>
              <a:t>Görselleşitirme</a:t>
            </a:r>
            <a:r>
              <a:rPr lang="tr-TR" dirty="0"/>
              <a:t> (Uygulama): Android telefon üzerindeki özel uygulama, </a:t>
            </a:r>
          </a:p>
          <a:p>
            <a:pPr marL="36900" indent="0">
              <a:buNone/>
            </a:pPr>
            <a:r>
              <a:rPr lang="tr-TR" dirty="0" err="1"/>
              <a:t>Firebase</a:t>
            </a:r>
            <a:r>
              <a:rPr lang="tr-TR" dirty="0"/>
              <a:t> </a:t>
            </a:r>
            <a:r>
              <a:rPr lang="tr-TR" dirty="0" err="1"/>
              <a:t>veritabanını</a:t>
            </a:r>
            <a:r>
              <a:rPr lang="tr-TR" dirty="0"/>
              <a:t> anlık olarak dinler. Veri değiştiği anda, </a:t>
            </a:r>
            <a:r>
              <a:rPr lang="tr-TR" dirty="0" err="1"/>
              <a:t>OpenStreetMap</a:t>
            </a:r>
            <a:r>
              <a:rPr lang="tr-TR" dirty="0"/>
              <a:t> </a:t>
            </a:r>
          </a:p>
          <a:p>
            <a:pPr marL="36900" indent="0">
              <a:buNone/>
            </a:pPr>
            <a:r>
              <a:rPr lang="tr-TR" dirty="0"/>
              <a:t>haritası üzerindeki araç ikonunun yerini günceller.</a:t>
            </a:r>
          </a:p>
        </p:txBody>
      </p:sp>
    </p:spTree>
    <p:extLst>
      <p:ext uri="{BB962C8B-B14F-4D97-AF65-F5344CB8AC3E}">
        <p14:creationId xmlns:p14="http://schemas.microsoft.com/office/powerpoint/2010/main" val="20317214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A50319-5EF4-F4AA-E2C1-11CC7AAF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375A4D9-84CB-9719-0EEA-1FDED3F9E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1126836"/>
            <a:ext cx="10364410" cy="51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73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2A6F30-B0B9-5993-64FB-65FF2DE0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Montaj ve Test Notları: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1DA282-EBAD-A13A-928F-9A6D05F1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GPS Anten Yönü: Modül üzerindeki kare, seramik anten doğrudan gökyüzünü görmelidir. </a:t>
            </a:r>
          </a:p>
          <a:p>
            <a:r>
              <a:rPr lang="tr-TR" dirty="0"/>
              <a:t>3.3V ile tam olarak çalışmadı,5V ile daha iyi ve daha doğru bir verim elde ettik.</a:t>
            </a:r>
          </a:p>
        </p:txBody>
      </p:sp>
    </p:spTree>
    <p:extLst>
      <p:ext uri="{BB962C8B-B14F-4D97-AF65-F5344CB8AC3E}">
        <p14:creationId xmlns:p14="http://schemas.microsoft.com/office/powerpoint/2010/main" val="10267815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15E93-3885-AC00-71F5-6CE2F718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SONUÇ VE DEĞERLENDİRME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BFF066-A88C-3472-1156-0B8399F00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Proje, belirlenen hedeflere başarıyla ulaşmıştır. Düşük maliyetli donanımlar ve ücretsiz yazılım altyapıları (</a:t>
            </a:r>
            <a:r>
              <a:rPr lang="tr-TR" dirty="0" err="1"/>
              <a:t>Firebase</a:t>
            </a:r>
            <a:r>
              <a:rPr lang="tr-TR" dirty="0"/>
              <a:t>, </a:t>
            </a:r>
            <a:r>
              <a:rPr lang="tr-TR" dirty="0" err="1"/>
              <a:t>OpenStreetMap</a:t>
            </a:r>
            <a:r>
              <a:rPr lang="tr-TR" dirty="0"/>
              <a:t>) kullanılarak, fonksiyonel, gerçek zamanlı bir araç takip sistemi prototipi geliştirilmiştir.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5950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6B43B1-75A7-E3FD-8EAF-A7646DD3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831FC1-F9F2-B1C2-20AC-8596DE2B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Hazırlayan: Canberk Durdu 19240000161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36900" indent="0">
              <a:buNone/>
            </a:pPr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val="35408559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147</TotalTime>
  <Words>338</Words>
  <Application>Microsoft Office PowerPoint</Application>
  <PresentationFormat>Geniş ekran</PresentationFormat>
  <Paragraphs>32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Uçak İzi</vt:lpstr>
      <vt:lpstr>T.C. EGE ÜNİVERSİTESİ       EGE MESLEK YÜKSEKOKULU</vt:lpstr>
      <vt:lpstr> PROJENİN AMACI</vt:lpstr>
      <vt:lpstr>SİSTEM MİMARİSİ VE AKIŞ ŞEMASI</vt:lpstr>
      <vt:lpstr>PowerPoint Sunusu</vt:lpstr>
      <vt:lpstr> Montaj ve Test Notları:  </vt:lpstr>
      <vt:lpstr> SONUÇ VE DEĞERLENDİRME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 DURDU</dc:creator>
  <cp:lastModifiedBy>CAN DURDU</cp:lastModifiedBy>
  <cp:revision>4</cp:revision>
  <dcterms:created xsi:type="dcterms:W3CDTF">2025-12-15T18:48:02Z</dcterms:created>
  <dcterms:modified xsi:type="dcterms:W3CDTF">2025-12-23T22:32:13Z</dcterms:modified>
</cp:coreProperties>
</file>