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</p:sldIdLst>
  <p:sldSz cx="12192000" cy="6858000"/>
  <p:notesSz cx="7104063" cy="102346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DCED3F-5860-447C-82E9-6EFB5D523B97}" v="1" dt="2026-03-16T09:22:18.2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419" autoAdjust="0"/>
  </p:normalViewPr>
  <p:slideViewPr>
    <p:cSldViewPr snapToGrid="0">
      <p:cViewPr varScale="1">
        <p:scale>
          <a:sx n="58" d="100"/>
          <a:sy n="58" d="100"/>
        </p:scale>
        <p:origin x="33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39E19-06D3-CF82-B97C-A2E370FCBB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262221-085B-55B7-C59C-9E4F5D268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00C26-80A0-E392-EC68-93E1C5579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44EE-1C81-4831-A319-280C6DA48F71}" type="datetimeFigureOut">
              <a:rPr lang="tr-TR" smtClean="0"/>
              <a:t>16.03.2026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4F023-7A63-66AE-FA53-FEEB4FEEA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03D8A-8854-262A-4FC5-92BCA48A1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E01C-B3C1-48C1-870F-9E3911696F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1978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B408-88F5-9966-CE17-A8BE1FF33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BD76EB-CCCB-32EF-97E4-70792ABE4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CB87E-3516-76F1-0036-15499C2B8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44EE-1C81-4831-A319-280C6DA48F71}" type="datetimeFigureOut">
              <a:rPr lang="tr-TR" smtClean="0"/>
              <a:t>16.03.2026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2050D-C1F5-9DD5-AF14-8C012C8F3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8F8E2-E9D9-5E5A-DF0D-C86A423F7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E01C-B3C1-48C1-870F-9E3911696F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284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176EF8-075F-909A-7588-EF4BDF743B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3ECB99-2F61-72B8-7FB9-707130A79F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76DF8-DC5D-2D8C-F6CB-BD224BCD9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44EE-1C81-4831-A319-280C6DA48F71}" type="datetimeFigureOut">
              <a:rPr lang="tr-TR" smtClean="0"/>
              <a:t>16.03.2026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3B457-10EC-C628-3DD6-1CBFD8D0D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4AD30-5098-1D03-B908-93FE4A8CE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E01C-B3C1-48C1-870F-9E3911696F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2245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4CD9F-EC9F-B69F-429E-EBCA7D826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F9C1E-7B9C-9EBE-05EA-FFCD14F0A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AF4D3-40EA-E568-4992-1DDE0E9B7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44EE-1C81-4831-A319-280C6DA48F71}" type="datetimeFigureOut">
              <a:rPr lang="tr-TR" smtClean="0"/>
              <a:t>16.03.2026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66A49-B3E9-AFFC-764D-608A9191E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8D5D5-079F-4757-C32A-B1784E79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E01C-B3C1-48C1-870F-9E3911696F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0058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57925-2423-0E7E-2B22-D66AAF70D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8BBF1-BAEE-BF4E-D7E7-54E489F2F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EE5EA-8A44-D203-8D32-E49B0BEFF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44EE-1C81-4831-A319-280C6DA48F71}" type="datetimeFigureOut">
              <a:rPr lang="tr-TR" smtClean="0"/>
              <a:t>16.03.2026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833F2-F6ED-4AAC-2611-94166A0C5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F2BF4-859A-FBF6-8B58-F4EA14D66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E01C-B3C1-48C1-870F-9E3911696F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0109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02B9C-05D2-46C2-BBCA-B9B2F9DA3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1AFD8-1ADB-B3FE-111C-F394DC7384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BCD861-A193-8CB1-3750-9FFB843AB7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B02D63-B7EB-32ED-7A24-872977A89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44EE-1C81-4831-A319-280C6DA48F71}" type="datetimeFigureOut">
              <a:rPr lang="tr-TR" smtClean="0"/>
              <a:t>16.03.2026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013D26-E5BC-229F-49D5-78FA49258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2899A9-9623-4940-F903-E19F1D92F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E01C-B3C1-48C1-870F-9E3911696F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5522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99A71-37F6-77BE-3403-D1BDE4EBE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60BB0-6F48-0E93-E446-F98E41A1A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A8F63E-74C3-FE1D-23F3-CCFE7E7308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05240E-896B-7E55-6222-10A24E800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9A91B3-9300-3FE0-62F0-0D99BDCDC2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2B92CD-6C9E-7F06-7F9C-66E44EC26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44EE-1C81-4831-A319-280C6DA48F71}" type="datetimeFigureOut">
              <a:rPr lang="tr-TR" smtClean="0"/>
              <a:t>16.03.2026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086CE7-F6A2-65D6-89BF-6BB8D1A5B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2CA7A3-540A-319C-9494-717573A31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E01C-B3C1-48C1-870F-9E3911696F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8001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A14C7-AF97-92C7-111A-5C685B07D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42B2EB-C2A0-34DA-B2BC-3A58621AC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44EE-1C81-4831-A319-280C6DA48F71}" type="datetimeFigureOut">
              <a:rPr lang="tr-TR" smtClean="0"/>
              <a:t>16.03.2026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31542-17DC-F776-9E68-FDA51BFC1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31A49F-E7DE-2E0D-1135-ADEA2A454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E01C-B3C1-48C1-870F-9E3911696F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6268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99142A-0AF6-A1D3-B8D5-30CEF735F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44EE-1C81-4831-A319-280C6DA48F71}" type="datetimeFigureOut">
              <a:rPr lang="tr-TR" smtClean="0"/>
              <a:t>16.03.2026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72987A-D16B-C326-CF5F-514FE8BAB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2360E-0B4E-8B44-EB8D-3A0B279B4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E01C-B3C1-48C1-870F-9E3911696F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2492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7B805-672A-A011-A23F-1F0FE92BC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2476D-D2A5-4D1E-3AAA-3598579D2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3C8801-74D9-6042-C406-232703528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81D34-6CE2-6B68-93EF-F31B3B690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44EE-1C81-4831-A319-280C6DA48F71}" type="datetimeFigureOut">
              <a:rPr lang="tr-TR" smtClean="0"/>
              <a:t>16.03.2026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71CCCB-D467-5976-CAEF-07D1130FB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1DE3D-DFE8-ED88-11D2-7A42A16E6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E01C-B3C1-48C1-870F-9E3911696F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9536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97BDF-C183-6F07-A8B1-38906375F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399A84-5BF4-34BB-9E4C-5EEF0742EA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18DA95-41F8-0CE9-1226-65B3579708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2B6F8-AE8C-2753-FD88-C29DE055F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44EE-1C81-4831-A319-280C6DA48F71}" type="datetimeFigureOut">
              <a:rPr lang="tr-TR" smtClean="0"/>
              <a:t>16.03.2026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C6CEA4-1BE0-FB06-A083-DDA8F9F09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55ED5-7D77-F2DC-DA0E-5220F54A1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BE01C-B3C1-48C1-870F-9E3911696F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5436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F63620-62A7-8FDC-53F7-84F9A1762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79034-EABC-6073-4E89-5C1291F6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55B7C-32D0-1659-3FCB-3DBFC381FF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E544EE-1C81-4831-A319-280C6DA48F71}" type="datetimeFigureOut">
              <a:rPr lang="tr-TR" smtClean="0"/>
              <a:t>16.03.2026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F4383-9E10-AC12-B46F-FDCE73F3C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513A9-BA2F-64E2-02ED-B96B356AE4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EBE01C-B3C1-48C1-870F-9E3911696F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963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162EE-95A2-5CE4-958A-994F882BC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04BEF4D-0A95-4C22-B992-A83EEB842DF8}"/>
              </a:ext>
            </a:extLst>
          </p:cNvPr>
          <p:cNvSpPr/>
          <p:nvPr/>
        </p:nvSpPr>
        <p:spPr>
          <a:xfrm>
            <a:off x="5564459" y="0"/>
            <a:ext cx="6627541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35594D-8BA3-C70E-D8FC-180A80673527}"/>
              </a:ext>
            </a:extLst>
          </p:cNvPr>
          <p:cNvSpPr txBox="1"/>
          <p:nvPr/>
        </p:nvSpPr>
        <p:spPr>
          <a:xfrm>
            <a:off x="5846267" y="393871"/>
            <a:ext cx="591127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i="1" dirty="0">
                <a:solidFill>
                  <a:schemeClr val="bg1"/>
                </a:solidFill>
                <a:latin typeface="Amasis MT Pro" panose="02040504050005020304" pitchFamily="18" charset="-94"/>
                <a:cs typeface="Times New Roman" panose="02020603050405020304" pitchFamily="18" charset="0"/>
              </a:rPr>
              <a:t>Ege Üniversitesi Ege Meslek Yüksekokulu</a:t>
            </a:r>
          </a:p>
          <a:p>
            <a:pPr algn="ctr"/>
            <a:r>
              <a:rPr lang="tr-TR" b="1" i="1" dirty="0">
                <a:solidFill>
                  <a:schemeClr val="bg1"/>
                </a:solidFill>
                <a:latin typeface="Amasis MT Pro" panose="02040504050005020304" pitchFamily="18" charset="-94"/>
                <a:cs typeface="Times New Roman" panose="02020603050405020304" pitchFamily="18" charset="0"/>
              </a:rPr>
              <a:t>Elektronik Haberleşme Teknolojisi Programı </a:t>
            </a:r>
          </a:p>
          <a:p>
            <a:pPr algn="ctr"/>
            <a:endParaRPr lang="tr-TR" b="1" i="1" dirty="0">
              <a:solidFill>
                <a:schemeClr val="bg1"/>
              </a:solidFill>
              <a:latin typeface="Amasis MT Pro" panose="02040504050005020304" pitchFamily="18" charset="-94"/>
              <a:cs typeface="Times New Roman" panose="02020603050405020304" pitchFamily="18" charset="0"/>
            </a:endParaRPr>
          </a:p>
          <a:p>
            <a:r>
              <a:rPr lang="tr-TR" b="1" i="1" dirty="0">
                <a:solidFill>
                  <a:schemeClr val="bg1"/>
                </a:solidFill>
                <a:latin typeface="Amasis MT Pro" panose="02040504050005020304" pitchFamily="18" charset="-94"/>
                <a:cs typeface="Times New Roman" panose="02020603050405020304" pitchFamily="18" charset="0"/>
              </a:rPr>
              <a:t>Proje Yarışması ve Sergisi 4-8 Mayıs 2026 tarihlerinde yapılacaktır. Sizleri aramızda görmekten onur duyarız. </a:t>
            </a:r>
          </a:p>
          <a:p>
            <a:r>
              <a:rPr lang="tr-TR" sz="2400" i="1" dirty="0">
                <a:solidFill>
                  <a:schemeClr val="bg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			</a:t>
            </a:r>
            <a:r>
              <a:rPr lang="tr-TR" sz="2400" b="1" i="1" dirty="0">
                <a:solidFill>
                  <a:schemeClr val="bg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          </a:t>
            </a:r>
            <a:r>
              <a:rPr lang="tr-TR" sz="1600" b="1" i="1" dirty="0">
                <a:solidFill>
                  <a:schemeClr val="bg1"/>
                </a:solidFill>
                <a:latin typeface="Amasis MT Pro" panose="02040504050005020304" pitchFamily="18" charset="-94"/>
                <a:cs typeface="Times New Roman" panose="02020603050405020304" pitchFamily="18" charset="0"/>
              </a:rPr>
              <a:t>Prof. Dr. Emre ERCAN</a:t>
            </a:r>
          </a:p>
          <a:p>
            <a:r>
              <a:rPr lang="tr-TR" sz="1600" b="1" i="1" dirty="0">
                <a:solidFill>
                  <a:schemeClr val="bg1"/>
                </a:solidFill>
                <a:latin typeface="Amasis MT Pro" panose="02040504050005020304" pitchFamily="18" charset="-94"/>
                <a:cs typeface="Times New Roman" panose="02020603050405020304" pitchFamily="18" charset="0"/>
              </a:rPr>
              <a:t>			                Ege MYO Müdürü</a:t>
            </a:r>
          </a:p>
          <a:p>
            <a:r>
              <a:rPr lang="tr-TR" sz="2400" dirty="0">
                <a:solidFill>
                  <a:schemeClr val="bg1"/>
                </a:solidFill>
                <a:latin typeface="Brush Script MT" panose="03060802040406070304" pitchFamily="66" charset="0"/>
              </a:rPr>
              <a:t>		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B1F05D-7DA1-A0B5-52B0-37CF0B41DDFE}"/>
              </a:ext>
            </a:extLst>
          </p:cNvPr>
          <p:cNvSpPr txBox="1"/>
          <p:nvPr/>
        </p:nvSpPr>
        <p:spPr>
          <a:xfrm>
            <a:off x="5708954" y="3705113"/>
            <a:ext cx="373215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Program: </a:t>
            </a:r>
          </a:p>
          <a:p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Mayıs Pazartesi (A blok Sanat Galerisi)</a:t>
            </a:r>
          </a:p>
          <a:p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14.00 : Sergi Açılışı</a:t>
            </a:r>
          </a:p>
          <a:p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15.00 : Proje Poster sunum videoları</a:t>
            </a:r>
          </a:p>
          <a:p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16.00 : Müzik dinletisi</a:t>
            </a:r>
          </a:p>
          <a:p>
            <a:endParaRPr lang="tr-TR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5 -7 Mayıs (A blok Sanat Galerisi)</a:t>
            </a:r>
          </a:p>
          <a:p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9.00-16.00 : Poster sergisi ve </a:t>
            </a:r>
          </a:p>
          <a:p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Kariyer söyleşileri</a:t>
            </a:r>
          </a:p>
          <a:p>
            <a:endParaRPr lang="tr-TR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Mayıs Cuma  (F blok Egem Salonu)</a:t>
            </a:r>
          </a:p>
          <a:p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11.00 : Proje yarışması ödül töreni</a:t>
            </a:r>
          </a:p>
          <a:p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13.00 : Kapanış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CAFF24-5238-2263-5DCF-13E6B42A80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692" b="-1"/>
          <a:stretch>
            <a:fillRect/>
          </a:stretch>
        </p:blipFill>
        <p:spPr>
          <a:xfrm>
            <a:off x="0" y="0"/>
            <a:ext cx="5564457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3D7FF8-53B8-B781-F009-934DAFD66D86}"/>
              </a:ext>
            </a:extLst>
          </p:cNvPr>
          <p:cNvSpPr txBox="1"/>
          <p:nvPr/>
        </p:nvSpPr>
        <p:spPr>
          <a:xfrm>
            <a:off x="8786664" y="5410298"/>
            <a:ext cx="348204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Yer: Ege Üniversitesi Kampüsü Ege MYO </a:t>
            </a:r>
          </a:p>
          <a:p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Bornova/İzmir</a:t>
            </a:r>
          </a:p>
          <a:p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İletişim: </a:t>
            </a:r>
          </a:p>
          <a:p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Tel: 0542 267 24 76</a:t>
            </a:r>
          </a:p>
          <a:p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E-posta: mustafa.berkant.selek@ege.edu.tr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1F9817-E66C-E480-8E5F-B0AEAD498012}"/>
              </a:ext>
            </a:extLst>
          </p:cNvPr>
          <p:cNvSpPr txBox="1"/>
          <p:nvPr/>
        </p:nvSpPr>
        <p:spPr>
          <a:xfrm>
            <a:off x="5808455" y="2920168"/>
            <a:ext cx="6383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solidFill>
                  <a:schemeClr val="bg1"/>
                </a:solidFill>
                <a:latin typeface="Amasis MT Pro" panose="02040504050005020304" pitchFamily="18" charset="-94"/>
              </a:rPr>
              <a:t> </a:t>
            </a:r>
            <a:r>
              <a:rPr lang="tr-TR" sz="1400" b="1" i="1" dirty="0">
                <a:solidFill>
                  <a:schemeClr val="bg1"/>
                </a:solidFill>
                <a:latin typeface="Amasis MT Pro" panose="02040504050005020304" pitchFamily="18" charset="-94"/>
              </a:rPr>
              <a:t>Öğr. Gör. Dr. Şerife </a:t>
            </a:r>
            <a:r>
              <a:rPr lang="tr-TR" sz="1400" b="1" i="1">
                <a:solidFill>
                  <a:schemeClr val="bg1"/>
                </a:solidFill>
                <a:latin typeface="Amasis MT Pro" panose="02040504050005020304" pitchFamily="18" charset="-94"/>
              </a:rPr>
              <a:t>ÇAMCI                          </a:t>
            </a:r>
            <a:r>
              <a:rPr lang="tr-TR" sz="1400" b="1" i="1" dirty="0">
                <a:solidFill>
                  <a:schemeClr val="bg1"/>
                </a:solidFill>
                <a:latin typeface="Amasis MT Pro" panose="02040504050005020304" pitchFamily="18" charset="-94"/>
              </a:rPr>
              <a:t>Dr. Öğr. Üyesi Seyhan COŞKUN</a:t>
            </a:r>
          </a:p>
          <a:p>
            <a:r>
              <a:rPr lang="tr-TR" sz="1400" b="1" i="1" dirty="0">
                <a:solidFill>
                  <a:schemeClr val="bg1"/>
                </a:solidFill>
                <a:latin typeface="Amasis MT Pro" panose="02040504050005020304" pitchFamily="18" charset="-94"/>
              </a:rPr>
              <a:t>	        Dr. Öğr. Üyesi Mustafa Berkant SELEK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0E87CF-E13F-CFA0-2886-8A3E38AED5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36" y="5563318"/>
            <a:ext cx="1034895" cy="10348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F1D162-1656-856E-04AC-591301E3FF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207" y="5559731"/>
            <a:ext cx="1034895" cy="103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10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94AC6A18F93ADA4092450460DB62C767" ma:contentTypeVersion="16" ma:contentTypeDescription="Yeni belge oluşturun." ma:contentTypeScope="" ma:versionID="3d726e4503aea9057749da66093bc186">
  <xsd:schema xmlns:xsd="http://www.w3.org/2001/XMLSchema" xmlns:xs="http://www.w3.org/2001/XMLSchema" xmlns:p="http://schemas.microsoft.com/office/2006/metadata/properties" xmlns:ns3="d01801d0-7ef6-4150-886b-085301910c27" xmlns:ns4="ce889dbf-86ea-489f-80bd-28cd6e8c61e7" targetNamespace="http://schemas.microsoft.com/office/2006/metadata/properties" ma:root="true" ma:fieldsID="128c7f03baf4e1d4288a5e8f82974f26" ns3:_="" ns4:_="">
    <xsd:import namespace="d01801d0-7ef6-4150-886b-085301910c27"/>
    <xsd:import namespace="ce889dbf-86ea-489f-80bd-28cd6e8c61e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1801d0-7ef6-4150-886b-085301910c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889dbf-86ea-489f-80bd-28cd6e8c61e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ylaşılanl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Ayrıntıları ile Paylaşıld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İpucu Paylaşımı Karması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01801d0-7ef6-4150-886b-085301910c27" xsi:nil="true"/>
  </documentManagement>
</p:properties>
</file>

<file path=customXml/itemProps1.xml><?xml version="1.0" encoding="utf-8"?>
<ds:datastoreItem xmlns:ds="http://schemas.openxmlformats.org/officeDocument/2006/customXml" ds:itemID="{CCF08F76-96CE-4FAE-96A5-492E184044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B7456B-0D4C-4500-9EBC-C20ED83644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1801d0-7ef6-4150-886b-085301910c27"/>
    <ds:schemaRef ds:uri="ce889dbf-86ea-489f-80bd-28cd6e8c61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80E4B89-1DA8-4242-9BEB-279BCCF4E1B9}">
  <ds:schemaRefs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ce889dbf-86ea-489f-80bd-28cd6e8c61e7"/>
    <ds:schemaRef ds:uri="d01801d0-7ef6-4150-886b-085301910c27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162</Words>
  <Application>Microsoft Office PowerPoint</Application>
  <PresentationFormat>Widescreen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Agency FB</vt:lpstr>
      <vt:lpstr>Amasis MT Pro</vt:lpstr>
      <vt:lpstr>Aptos</vt:lpstr>
      <vt:lpstr>Aptos Display</vt:lpstr>
      <vt:lpstr>Arial</vt:lpstr>
      <vt:lpstr>Brush Script MT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mustafa selek</dc:creator>
  <cp:lastModifiedBy>mustafa selek</cp:lastModifiedBy>
  <cp:revision>3</cp:revision>
  <dcterms:created xsi:type="dcterms:W3CDTF">2026-03-16T09:12:44Z</dcterms:created>
  <dcterms:modified xsi:type="dcterms:W3CDTF">2026-03-16T10:25:07Z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0x01010094AC6A18F93ADA4092450460DB62C767</vt:lpwstr>
  </property>
</Properties>
</file>