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54B1FC-0646-41FA-AB04-649945B32E4D}" v="7" dt="2025-12-17T08:31:55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9"/>
    <p:restoredTop sz="94724"/>
  </p:normalViewPr>
  <p:slideViewPr>
    <p:cSldViewPr snapToGrid="0" snapToObjects="1">
      <p:cViewPr varScale="1">
        <p:scale>
          <a:sx n="78" d="100"/>
          <a:sy n="78" d="100"/>
        </p:scale>
        <p:origin x="200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p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p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p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p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p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p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p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p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p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p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p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p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Özel</PresentationFormat>
  <Paragraphs>0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Tugay Akdemir</cp:lastModifiedBy>
  <cp:revision>11</cp:revision>
  <dcterms:created xsi:type="dcterms:W3CDTF">2013-01-27T09:14:16Z</dcterms:created>
  <dcterms:modified xsi:type="dcterms:W3CDTF">2025-12-17T08:41:42Z</dcterms:modified>
  <cp:category/>
</cp:coreProperties>
</file>