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124" y="-2"/>
            <a:ext cx="12217403" cy="6858000"/>
            <a:chOff x="0" y="0"/>
            <a:chExt cx="16289871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89910" cy="9144000"/>
            </a:xfrm>
            <a:custGeom>
              <a:avLst/>
              <a:gdLst/>
              <a:ahLst/>
              <a:cxnLst/>
              <a:rect l="l" t="t" r="r" b="b"/>
              <a:pathLst>
                <a:path w="16289910" h="9144000">
                  <a:moveTo>
                    <a:pt x="0" y="0"/>
                  </a:moveTo>
                  <a:lnTo>
                    <a:pt x="16289910" y="0"/>
                  </a:lnTo>
                  <a:lnTo>
                    <a:pt x="1628991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1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762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1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" y="-2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1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4782"/>
            <a:ext cx="12192000" cy="6867525"/>
            <a:chOff x="0" y="0"/>
            <a:chExt cx="16256000" cy="9156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56700"/>
            </a:xfrm>
            <a:custGeom>
              <a:avLst/>
              <a:gdLst/>
              <a:ahLst/>
              <a:cxnLst/>
              <a:rect l="l" t="t" r="r" b="b"/>
              <a:pathLst>
                <a:path w="16256000" h="9156700">
                  <a:moveTo>
                    <a:pt x="0" y="0"/>
                  </a:moveTo>
                  <a:lnTo>
                    <a:pt x="16256000" y="0"/>
                  </a:lnTo>
                  <a:lnTo>
                    <a:pt x="16256000" y="9156700"/>
                  </a:lnTo>
                  <a:lnTo>
                    <a:pt x="0" y="915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2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sunum.pdf</dc:title>
  <cp:lastModifiedBy>Furkan Çolak</cp:lastModifiedBy>
  <cp:revision>2</cp:revision>
  <dcterms:created xsi:type="dcterms:W3CDTF">2006-08-16T00:00:00Z</dcterms:created>
  <dcterms:modified xsi:type="dcterms:W3CDTF">2026-04-29T15:06:51Z</dcterms:modified>
  <dc:identifier>DAHIPl3foP4</dc:identifier>
</cp:coreProperties>
</file>