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3" r:id="rId8"/>
    <p:sldId id="266" r:id="rId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CB7194-48DE-6F4C-8383-21D9C9BE8F23}" v="11" dt="2025-12-03T06:39:40.8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08"/>
    <p:restoredTop sz="94551"/>
  </p:normalViewPr>
  <p:slideViewPr>
    <p:cSldViewPr snapToGrid="0">
      <p:cViewPr varScale="1">
        <p:scale>
          <a:sx n="107" d="100"/>
          <a:sy n="107" d="100"/>
        </p:scale>
        <p:origin x="19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ffice" userId="071bcb7d-f956-41be-92ca-85a5cbff7a2b" providerId="ADAL" clId="{C4DA1C37-D27D-5FAF-BC41-538BE7B8BD0C}"/>
    <pc:docChg chg="undo custSel addSld delSld modSld sldOrd">
      <pc:chgData name="Office" userId="071bcb7d-f956-41be-92ca-85a5cbff7a2b" providerId="ADAL" clId="{C4DA1C37-D27D-5FAF-BC41-538BE7B8BD0C}" dt="2025-12-03T06:39:49.799" v="128" actId="14100"/>
      <pc:docMkLst>
        <pc:docMk/>
      </pc:docMkLst>
      <pc:sldChg chg="addSp modSp mod">
        <pc:chgData name="Office" userId="071bcb7d-f956-41be-92ca-85a5cbff7a2b" providerId="ADAL" clId="{C4DA1C37-D27D-5FAF-BC41-538BE7B8BD0C}" dt="2025-12-03T06:04:14.707" v="5" actId="14100"/>
        <pc:sldMkLst>
          <pc:docMk/>
          <pc:sldMk cId="3587455396" sldId="258"/>
        </pc:sldMkLst>
        <pc:picChg chg="add mod">
          <ac:chgData name="Office" userId="071bcb7d-f956-41be-92ca-85a5cbff7a2b" providerId="ADAL" clId="{C4DA1C37-D27D-5FAF-BC41-538BE7B8BD0C}" dt="2025-12-03T06:04:14.707" v="5" actId="14100"/>
          <ac:picMkLst>
            <pc:docMk/>
            <pc:sldMk cId="3587455396" sldId="258"/>
            <ac:picMk id="4" creationId="{C4BB3E1A-62C7-B90A-0AE3-3B67EC3DAFF7}"/>
          </ac:picMkLst>
        </pc:picChg>
      </pc:sldChg>
      <pc:sldChg chg="addSp modSp del mod">
        <pc:chgData name="Office" userId="071bcb7d-f956-41be-92ca-85a5cbff7a2b" providerId="ADAL" clId="{C4DA1C37-D27D-5FAF-BC41-538BE7B8BD0C}" dt="2025-12-03T06:24:07.504" v="14" actId="2696"/>
        <pc:sldMkLst>
          <pc:docMk/>
          <pc:sldMk cId="2090191649" sldId="260"/>
        </pc:sldMkLst>
        <pc:picChg chg="add mod">
          <ac:chgData name="Office" userId="071bcb7d-f956-41be-92ca-85a5cbff7a2b" providerId="ADAL" clId="{C4DA1C37-D27D-5FAF-BC41-538BE7B8BD0C}" dt="2025-12-03T06:18:18.609" v="13" actId="1076"/>
          <ac:picMkLst>
            <pc:docMk/>
            <pc:sldMk cId="2090191649" sldId="260"/>
            <ac:picMk id="4" creationId="{BE6A86DF-C84D-F511-F97E-3A133BF2A905}"/>
          </ac:picMkLst>
        </pc:picChg>
      </pc:sldChg>
      <pc:sldChg chg="del">
        <pc:chgData name="Office" userId="071bcb7d-f956-41be-92ca-85a5cbff7a2b" providerId="ADAL" clId="{C4DA1C37-D27D-5FAF-BC41-538BE7B8BD0C}" dt="2025-12-03T06:24:09.394" v="15" actId="2696"/>
        <pc:sldMkLst>
          <pc:docMk/>
          <pc:sldMk cId="3616986034" sldId="261"/>
        </pc:sldMkLst>
      </pc:sldChg>
      <pc:sldChg chg="del">
        <pc:chgData name="Office" userId="071bcb7d-f956-41be-92ca-85a5cbff7a2b" providerId="ADAL" clId="{C4DA1C37-D27D-5FAF-BC41-538BE7B8BD0C}" dt="2025-12-03T06:32:17.514" v="95" actId="2696"/>
        <pc:sldMkLst>
          <pc:docMk/>
          <pc:sldMk cId="505175335" sldId="262"/>
        </pc:sldMkLst>
      </pc:sldChg>
      <pc:sldChg chg="addSp delSp modSp mod ord setBg">
        <pc:chgData name="Office" userId="071bcb7d-f956-41be-92ca-85a5cbff7a2b" providerId="ADAL" clId="{C4DA1C37-D27D-5FAF-BC41-538BE7B8BD0C}" dt="2025-12-03T06:27:00.746" v="94" actId="1076"/>
        <pc:sldMkLst>
          <pc:docMk/>
          <pc:sldMk cId="1883490437" sldId="263"/>
        </pc:sldMkLst>
        <pc:spChg chg="mod">
          <ac:chgData name="Office" userId="071bcb7d-f956-41be-92ca-85a5cbff7a2b" providerId="ADAL" clId="{C4DA1C37-D27D-5FAF-BC41-538BE7B8BD0C}" dt="2025-12-03T06:24:34.063" v="18" actId="1076"/>
          <ac:spMkLst>
            <pc:docMk/>
            <pc:sldMk cId="1883490437" sldId="263"/>
            <ac:spMk id="2" creationId="{DC4E2245-7C40-AF3A-9BA3-981AD7BB6F77}"/>
          </ac:spMkLst>
        </pc:spChg>
        <pc:spChg chg="add del mod">
          <ac:chgData name="Office" userId="071bcb7d-f956-41be-92ca-85a5cbff7a2b" providerId="ADAL" clId="{C4DA1C37-D27D-5FAF-BC41-538BE7B8BD0C}" dt="2025-12-03T06:26:03.285" v="23" actId="478"/>
          <ac:spMkLst>
            <pc:docMk/>
            <pc:sldMk cId="1883490437" sldId="263"/>
            <ac:spMk id="3" creationId="{8D24A05B-DF3B-F0C0-D345-9D0FD902446D}"/>
          </ac:spMkLst>
        </pc:spChg>
        <pc:spChg chg="add mod">
          <ac:chgData name="Office" userId="071bcb7d-f956-41be-92ca-85a5cbff7a2b" providerId="ADAL" clId="{C4DA1C37-D27D-5FAF-BC41-538BE7B8BD0C}" dt="2025-12-03T06:27:00.746" v="94" actId="1076"/>
          <ac:spMkLst>
            <pc:docMk/>
            <pc:sldMk cId="1883490437" sldId="263"/>
            <ac:spMk id="4" creationId="{DC2F859F-6BD1-D66A-2856-5C4AAA68871A}"/>
          </ac:spMkLst>
        </pc:spChg>
        <pc:picChg chg="mod">
          <ac:chgData name="Office" userId="071bcb7d-f956-41be-92ca-85a5cbff7a2b" providerId="ADAL" clId="{C4DA1C37-D27D-5FAF-BC41-538BE7B8BD0C}" dt="2025-12-03T06:26:07.131" v="25" actId="1076"/>
          <ac:picMkLst>
            <pc:docMk/>
            <pc:sldMk cId="1883490437" sldId="263"/>
            <ac:picMk id="5" creationId="{C2020B66-F92F-7843-4FF1-524EE3808108}"/>
          </ac:picMkLst>
        </pc:picChg>
      </pc:sldChg>
      <pc:sldChg chg="addSp delSp modSp new mod">
        <pc:chgData name="Office" userId="071bcb7d-f956-41be-92ca-85a5cbff7a2b" providerId="ADAL" clId="{C4DA1C37-D27D-5FAF-BC41-538BE7B8BD0C}" dt="2025-12-03T06:39:20.836" v="122" actId="1076"/>
        <pc:sldMkLst>
          <pc:docMk/>
          <pc:sldMk cId="825931595" sldId="264"/>
        </pc:sldMkLst>
        <pc:spChg chg="del">
          <ac:chgData name="Office" userId="071bcb7d-f956-41be-92ca-85a5cbff7a2b" providerId="ADAL" clId="{C4DA1C37-D27D-5FAF-BC41-538BE7B8BD0C}" dt="2025-12-03T06:37:02.421" v="97"/>
          <ac:spMkLst>
            <pc:docMk/>
            <pc:sldMk cId="825931595" sldId="264"/>
            <ac:spMk id="3" creationId="{EF205A3D-8EFC-D2EF-1E52-9CDAAE0C9A2E}"/>
          </ac:spMkLst>
        </pc:spChg>
        <pc:picChg chg="add mod">
          <ac:chgData name="Office" userId="071bcb7d-f956-41be-92ca-85a5cbff7a2b" providerId="ADAL" clId="{C4DA1C37-D27D-5FAF-BC41-538BE7B8BD0C}" dt="2025-12-03T06:37:13.598" v="102" actId="14100"/>
          <ac:picMkLst>
            <pc:docMk/>
            <pc:sldMk cId="825931595" sldId="264"/>
            <ac:picMk id="5" creationId="{EC5E106C-5ABD-DB3F-6F57-41B33D5F1F2E}"/>
          </ac:picMkLst>
        </pc:picChg>
        <pc:picChg chg="add mod">
          <ac:chgData name="Office" userId="071bcb7d-f956-41be-92ca-85a5cbff7a2b" providerId="ADAL" clId="{C4DA1C37-D27D-5FAF-BC41-538BE7B8BD0C}" dt="2025-12-03T06:39:20.836" v="122" actId="1076"/>
          <ac:picMkLst>
            <pc:docMk/>
            <pc:sldMk cId="825931595" sldId="264"/>
            <ac:picMk id="7" creationId="{38186901-C4F1-B792-63FE-5FC00B671465}"/>
          </ac:picMkLst>
        </pc:picChg>
      </pc:sldChg>
      <pc:sldChg chg="addSp delSp modSp new mod">
        <pc:chgData name="Office" userId="071bcb7d-f956-41be-92ca-85a5cbff7a2b" providerId="ADAL" clId="{C4DA1C37-D27D-5FAF-BC41-538BE7B8BD0C}" dt="2025-12-03T06:37:31.736" v="108" actId="14100"/>
        <pc:sldMkLst>
          <pc:docMk/>
          <pc:sldMk cId="1560373311" sldId="265"/>
        </pc:sldMkLst>
        <pc:spChg chg="del">
          <ac:chgData name="Office" userId="071bcb7d-f956-41be-92ca-85a5cbff7a2b" providerId="ADAL" clId="{C4DA1C37-D27D-5FAF-BC41-538BE7B8BD0C}" dt="2025-12-03T06:37:26.633" v="104"/>
          <ac:spMkLst>
            <pc:docMk/>
            <pc:sldMk cId="1560373311" sldId="265"/>
            <ac:spMk id="3" creationId="{C52FAE77-D589-5DD2-D379-53E6F9C28854}"/>
          </ac:spMkLst>
        </pc:spChg>
        <pc:picChg chg="add mod">
          <ac:chgData name="Office" userId="071bcb7d-f956-41be-92ca-85a5cbff7a2b" providerId="ADAL" clId="{C4DA1C37-D27D-5FAF-BC41-538BE7B8BD0C}" dt="2025-12-03T06:37:31.736" v="108" actId="14100"/>
          <ac:picMkLst>
            <pc:docMk/>
            <pc:sldMk cId="1560373311" sldId="265"/>
            <ac:picMk id="5" creationId="{8DF3E1D3-C1EA-FF44-7F5E-A23394F41F26}"/>
          </ac:picMkLst>
        </pc:picChg>
      </pc:sldChg>
      <pc:sldChg chg="addSp delSp modSp new mod">
        <pc:chgData name="Office" userId="071bcb7d-f956-41be-92ca-85a5cbff7a2b" providerId="ADAL" clId="{C4DA1C37-D27D-5FAF-BC41-538BE7B8BD0C}" dt="2025-12-03T06:39:49.799" v="128" actId="14100"/>
        <pc:sldMkLst>
          <pc:docMk/>
          <pc:sldMk cId="957657991" sldId="266"/>
        </pc:sldMkLst>
        <pc:spChg chg="del">
          <ac:chgData name="Office" userId="071bcb7d-f956-41be-92ca-85a5cbff7a2b" providerId="ADAL" clId="{C4DA1C37-D27D-5FAF-BC41-538BE7B8BD0C}" dt="2025-12-03T06:37:43.371" v="110"/>
          <ac:spMkLst>
            <pc:docMk/>
            <pc:sldMk cId="957657991" sldId="266"/>
            <ac:spMk id="3" creationId="{5267D2B5-7266-0F88-2815-62BCD836583F}"/>
          </ac:spMkLst>
        </pc:spChg>
        <pc:spChg chg="add del mod">
          <ac:chgData name="Office" userId="071bcb7d-f956-41be-92ca-85a5cbff7a2b" providerId="ADAL" clId="{C4DA1C37-D27D-5FAF-BC41-538BE7B8BD0C}" dt="2025-12-03T06:39:40.879" v="123"/>
          <ac:spMkLst>
            <pc:docMk/>
            <pc:sldMk cId="957657991" sldId="266"/>
            <ac:spMk id="7" creationId="{9036D041-7681-3B1F-60DE-3B7DEF4B1840}"/>
          </ac:spMkLst>
        </pc:spChg>
        <pc:picChg chg="add del mod">
          <ac:chgData name="Office" userId="071bcb7d-f956-41be-92ca-85a5cbff7a2b" providerId="ADAL" clId="{C4DA1C37-D27D-5FAF-BC41-538BE7B8BD0C}" dt="2025-12-03T06:37:54.717" v="115" actId="21"/>
          <ac:picMkLst>
            <pc:docMk/>
            <pc:sldMk cId="957657991" sldId="266"/>
            <ac:picMk id="5" creationId="{7CBC1420-4CD1-D4B6-8BD9-CBB8A56EC33A}"/>
          </ac:picMkLst>
        </pc:picChg>
        <pc:picChg chg="add mod">
          <ac:chgData name="Office" userId="071bcb7d-f956-41be-92ca-85a5cbff7a2b" providerId="ADAL" clId="{C4DA1C37-D27D-5FAF-BC41-538BE7B8BD0C}" dt="2025-12-03T06:39:49.799" v="128" actId="14100"/>
          <ac:picMkLst>
            <pc:docMk/>
            <pc:sldMk cId="957657991" sldId="266"/>
            <ac:picMk id="9" creationId="{813D615B-E027-D2A4-4C22-3DC8331EF98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8CBE8E-15AB-B4FD-5C33-F430B0377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E377170-0EC0-B36F-F1DF-D4804DD6D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6EE25D8-A849-4045-8C9A-810729627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DE2A-5087-2D46-ABB6-4C897D13E819}" type="datetimeFigureOut">
              <a:rPr lang="tr-TR" smtClean="0"/>
              <a:t>3.12.2025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99F4F21-E090-89B7-8F96-B03271769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EF3B0E7-4E61-1E36-0DEB-22FAE12B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BDFF-62EF-9446-AECF-AF2CB488AB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940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79313C-D145-C13D-DDED-FAC895B84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5D4045C-23EF-4E4D-D1BA-B866ADCF4C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C8178E4-D370-D3ED-3382-1E4AF94EC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DE2A-5087-2D46-ABB6-4C897D13E819}" type="datetimeFigureOut">
              <a:rPr lang="tr-TR" smtClean="0"/>
              <a:t>3.12.2025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77369F5-1A32-5000-5F2E-3D3C9D40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CEC4B14-2604-91FD-1BAF-F6ADCB1D7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BDFF-62EF-9446-AECF-AF2CB488AB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4594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1DAA472D-B914-E85F-D3EC-2817A185C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69F6BAF-D57B-EED4-BE67-DB38C08B5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05D5CFD-5A66-9218-539B-B5D1049ED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DE2A-5087-2D46-ABB6-4C897D13E819}" type="datetimeFigureOut">
              <a:rPr lang="tr-TR" smtClean="0"/>
              <a:t>3.12.2025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20B2450-6DF7-A346-F983-8F5E76D31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E5B5BAF-47E3-1A13-CB6E-CB817BEB6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BDFF-62EF-9446-AECF-AF2CB488AB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422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C03E1E-768A-D946-5EDF-8F64F499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8AA36C-3091-3B01-07AD-CA539F8D2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2415205-26F3-4B95-CCB8-F4BDA106A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DE2A-5087-2D46-ABB6-4C897D13E819}" type="datetimeFigureOut">
              <a:rPr lang="tr-TR" smtClean="0"/>
              <a:t>3.12.2025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B944259-565E-FD40-ED67-D7BDF1E6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50802C5-1B5C-E778-CF39-7696FFCFD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BDFF-62EF-9446-AECF-AF2CB488AB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150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86C667D-B778-9D23-FFEE-ECB1A65EF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BE39BC7-D100-BEDD-64F8-9AA928E82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DF0FA42-A892-7620-4D58-A8C344CD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DE2A-5087-2D46-ABB6-4C897D13E819}" type="datetimeFigureOut">
              <a:rPr lang="tr-TR" smtClean="0"/>
              <a:t>3.12.2025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3C9C957-8BC6-491B-D30F-AF27EEDFB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7E3E8D4-9528-EC7F-F473-0B06D4913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BDFF-62EF-9446-AECF-AF2CB488AB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2176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983EAF-EFD7-9228-6A4A-408604D7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31578A-55A2-0D86-E067-9089C9B41F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A21361C-0A5C-F28F-69C5-9AB9A0AA6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753C4BD-0C44-61ED-202C-F7A8EEA88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DE2A-5087-2D46-ABB6-4C897D13E819}" type="datetimeFigureOut">
              <a:rPr lang="tr-TR" smtClean="0"/>
              <a:t>3.12.2025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AC2042A-660D-99ED-13AC-8A4DE0609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820E16A-768E-3DD3-ACC5-19EF36AC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BDFF-62EF-9446-AECF-AF2CB488AB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0502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38BD7D-1462-59FE-F6B3-CC2A218AA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864895B-95CC-4F7E-656C-CE42A05E7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02FF682-FE23-F213-C6C2-F19A2C934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34BACFFD-8CEE-C6B2-8833-EA19FB711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955B990-C0DF-C83B-91BA-67A56D3939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F810C4F-8C69-C65F-8532-A3AE9F980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DE2A-5087-2D46-ABB6-4C897D13E819}" type="datetimeFigureOut">
              <a:rPr lang="tr-TR" smtClean="0"/>
              <a:t>3.12.2025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2AA3ECA-16F8-F60E-3961-FB5F1E10C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B23A71B2-FD32-8E2A-B851-AFAA35D1A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BDFF-62EF-9446-AECF-AF2CB488AB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011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3587521-EDB7-51CC-BBCB-25CA21703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9C279AE-11C1-A0F1-C528-AA73E483C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DE2A-5087-2D46-ABB6-4C897D13E819}" type="datetimeFigureOut">
              <a:rPr lang="tr-TR" smtClean="0"/>
              <a:t>3.12.2025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C1D20BF-5F2C-4E31-F645-5612C7001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88E01FE-90F9-2872-E579-0FAFD139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BDFF-62EF-9446-AECF-AF2CB488AB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7930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C628238-2662-3A6F-49F5-6CD555E9B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DE2A-5087-2D46-ABB6-4C897D13E819}" type="datetimeFigureOut">
              <a:rPr lang="tr-TR" smtClean="0"/>
              <a:t>3.12.2025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37BCBEE-AFBA-8166-D0D6-02824C42E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125587E-9C51-8250-A3D4-7CEBC226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BDFF-62EF-9446-AECF-AF2CB488AB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3070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4BA347-4C8A-2AFE-467A-0ACAA503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81A9EF9-9760-6E8D-60B6-C3C1A484F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1E0E69F-E0FD-180C-B858-717C6EE4D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6EF1CDB-5210-F370-5239-C1128487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DE2A-5087-2D46-ABB6-4C897D13E819}" type="datetimeFigureOut">
              <a:rPr lang="tr-TR" smtClean="0"/>
              <a:t>3.12.2025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43AE1AB-952B-D498-DB71-B780BDA9F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568EBA5-4287-8F91-E935-8027CF42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BDFF-62EF-9446-AECF-AF2CB488AB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3925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9371C8B-BC2D-5647-D0AD-89A92306D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82B5A7EA-944D-F7BF-0A4D-D3F4EE4E7B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DE62F6B-1EA4-A732-59BE-6048E9A4F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6B47CE3-5355-9733-75E7-2285A9A8E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DE2A-5087-2D46-ABB6-4C897D13E819}" type="datetimeFigureOut">
              <a:rPr lang="tr-TR" smtClean="0"/>
              <a:t>3.12.2025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767BE53-B475-FDE3-FDBA-C13DB6A37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C5656C9-E393-E6AC-8968-671C887AE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BDFF-62EF-9446-AECF-AF2CB488AB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8602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F93A4E22-5678-1D70-5A12-EDD9FFFC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F855FCF-750F-47F4-1A51-AF3E08348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F7C4BC1-D4ED-9E6E-4784-BA6AAA6A0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81DE2A-5087-2D46-ABB6-4C897D13E819}" type="datetimeFigureOut">
              <a:rPr lang="tr-TR" smtClean="0"/>
              <a:t>3.12.2025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DB94E38-A03C-6D02-2F29-8FDDA4D65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83E6343-8D3A-3B1C-A46D-FDB11310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CABDFF-62EF-9446-AECF-AF2CB488AB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346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hyperlink" Target="mailto:haydarylmaz09@hotmail.com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27B82CC-AC19-A9D4-FE3B-1CDED19119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866BCF1-9061-EFFE-4796-9BE8C3F310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 descr="metin, devre, ekran görüntüsü, elektronik donan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02D6AD6-3F55-EA52-F121-AACBD1026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853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78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45FD9D-46E8-C3DF-EFA6-83A780A06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 descr="metin, ekran görüntüsü, yazılım, multimedya yazıl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1E27524-8416-342D-F34E-2DD802096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1785"/>
          </a:xfrm>
        </p:spPr>
      </p:pic>
    </p:spTree>
    <p:extLst>
      <p:ext uri="{BB962C8B-B14F-4D97-AF65-F5344CB8AC3E}">
        <p14:creationId xmlns:p14="http://schemas.microsoft.com/office/powerpoint/2010/main" val="1610553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37E5A6F-9E48-2A37-C46B-EA37A372A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 descr="metin, ekran görüntüsü, yazılım, web sites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D818176-4012-D72A-3841-4963FE4C4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0859" cy="6858000"/>
          </a:xfrm>
        </p:spPr>
      </p:pic>
      <p:pic>
        <p:nvPicPr>
          <p:cNvPr id="4" name="Resim 3" descr="kablo, Elektrik kabloları, elektronik donanım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4BB3E1A-62C7-B90A-0AE3-3B67EC3DA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38068" y="1210581"/>
            <a:ext cx="4042229" cy="545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55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D3F6501-C40F-471B-2CFA-3ADBD8219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 descr="elektronik donanım, metin, devre bileşeni, elektronik mühendisliğ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67A3253-24E2-11C3-372C-5AD87FE71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730"/>
          </a:xfrm>
        </p:spPr>
      </p:pic>
    </p:spTree>
    <p:extLst>
      <p:ext uri="{BB962C8B-B14F-4D97-AF65-F5344CB8AC3E}">
        <p14:creationId xmlns:p14="http://schemas.microsoft.com/office/powerpoint/2010/main" val="1278026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B0665B-B4D7-DC32-A073-5058009D7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 descr="metin, ekran görüntüsü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C5E106C-5ABD-DB3F-6F57-41B33D5F1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8742" cy="6858000"/>
          </a:xfrm>
        </p:spPr>
      </p:pic>
      <p:pic>
        <p:nvPicPr>
          <p:cNvPr id="7" name="Resim 6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8186901-C4F1-B792-63FE-5FC00B671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33" y="2055813"/>
            <a:ext cx="6122811" cy="393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31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8DD427A-09FD-AE2D-5751-81644F46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 descr="metin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DF3E1D3-C1EA-FF44-7F5E-A23394F41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8742" cy="6858000"/>
          </a:xfrm>
        </p:spPr>
      </p:pic>
    </p:spTree>
    <p:extLst>
      <p:ext uri="{BB962C8B-B14F-4D97-AF65-F5344CB8AC3E}">
        <p14:creationId xmlns:p14="http://schemas.microsoft.com/office/powerpoint/2010/main" val="1560373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C4E2245-7C40-AF3A-9BA3-981AD7BB6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03" y="617373"/>
            <a:ext cx="10515600" cy="1325563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5" name="İçerik Yer Tutucusu 4" descr="metin, ekran görüntüsü, yazı tipi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2020B66-F92F-7843-4FF1-524EE3808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34251" cy="6858000"/>
          </a:xfr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DC2F859F-6BD1-D66A-2856-5C4AAA68871A}"/>
              </a:ext>
            </a:extLst>
          </p:cNvPr>
          <p:cNvSpPr txBox="1"/>
          <p:nvPr/>
        </p:nvSpPr>
        <p:spPr>
          <a:xfrm>
            <a:off x="2412124" y="4077302"/>
            <a:ext cx="5265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  <a:hlinkClick r:id="rId4"/>
              </a:rPr>
              <a:t>haydarylmaz09@hotmail.com</a:t>
            </a:r>
            <a:endParaRPr lang="tr-TR" dirty="0">
              <a:solidFill>
                <a:schemeClr val="bg1"/>
              </a:solidFill>
            </a:endParaRPr>
          </a:p>
          <a:p>
            <a:r>
              <a:rPr lang="tr-TR" dirty="0">
                <a:solidFill>
                  <a:schemeClr val="bg1"/>
                </a:solidFill>
              </a:rPr>
              <a:t>0 (530) 435 25 06</a:t>
            </a:r>
          </a:p>
        </p:txBody>
      </p:sp>
    </p:spTree>
    <p:extLst>
      <p:ext uri="{BB962C8B-B14F-4D97-AF65-F5344CB8AC3E}">
        <p14:creationId xmlns:p14="http://schemas.microsoft.com/office/powerpoint/2010/main" val="1883490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FAF404F-5D69-EBD4-5538-A5FBBF7FF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" name="İçerik Yer Tutucusu 8" descr="metin, ekran görüntüsü, yazılım, web sites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13D615B-E027-D2A4-4C22-3DC8331EF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225703" cy="6858000"/>
          </a:xfrm>
        </p:spPr>
      </p:pic>
    </p:spTree>
    <p:extLst>
      <p:ext uri="{BB962C8B-B14F-4D97-AF65-F5344CB8AC3E}">
        <p14:creationId xmlns:p14="http://schemas.microsoft.com/office/powerpoint/2010/main" val="957657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12</Words>
  <Application>Microsoft Macintosh PowerPoint</Application>
  <PresentationFormat>Geniş ekran</PresentationFormat>
  <Paragraphs>2</Paragraphs>
  <Slides>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1</cp:revision>
  <cp:lastPrinted>2025-12-03T06:29:06Z</cp:lastPrinted>
  <dcterms:created xsi:type="dcterms:W3CDTF">2025-12-03T05:54:19Z</dcterms:created>
  <dcterms:modified xsi:type="dcterms:W3CDTF">2025-12-03T06:39:50Z</dcterms:modified>
</cp:coreProperties>
</file>