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ncri3543@gmail.com" TargetMode="External"/><Relationship Id="rId1" Type="http://schemas.openxmlformats.org/officeDocument/2006/relationships/hyperlink" Target="https://www.linkedin.com/in/ismail-can-yaman-7ba328335" TargetMode="External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hyperlink" Target="https://www.linkedin.com/in/ismail-can-yaman-7ba328335" TargetMode="External"/><Relationship Id="rId1" Type="http://schemas.openxmlformats.org/officeDocument/2006/relationships/image" Target="../media/image13.jpeg"/><Relationship Id="rId4" Type="http://schemas.openxmlformats.org/officeDocument/2006/relationships/hyperlink" Target="mailto:ncri3543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6294F-167F-424D-9DA6-B3845820F5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F01487-BD82-4FBB-9C54-00B8E1082B9F}">
      <dgm:prSet/>
      <dgm:spPr/>
      <dgm:t>
        <a:bodyPr/>
        <a:lstStyle/>
        <a:p>
          <a:r>
            <a:rPr lang="tr-TR" b="1" i="0" baseline="0"/>
            <a:t>Veri Yazma Hızı:</a:t>
          </a:r>
          <a:r>
            <a:rPr lang="tr-TR" b="0" i="0" baseline="0"/>
            <a:t> SD kart modülünün SPI haberleşme hızı ve dosya açma/kapama süreleri nedeniyle, örnekleme hızı (sampling rate) çok yüksek frekanslı titreşimleri (kHz seviyesi) yakalamada sınırlıdır.</a:t>
          </a:r>
          <a:endParaRPr lang="en-US"/>
        </a:p>
      </dgm:t>
    </dgm:pt>
    <dgm:pt modelId="{220B9C54-539B-4458-B728-C138F3E7E76F}" type="parTrans" cxnId="{9FA8D722-A33D-422F-8D21-E994B263EA8D}">
      <dgm:prSet/>
      <dgm:spPr/>
      <dgm:t>
        <a:bodyPr/>
        <a:lstStyle/>
        <a:p>
          <a:endParaRPr lang="en-US"/>
        </a:p>
      </dgm:t>
    </dgm:pt>
    <dgm:pt modelId="{14DDE5A6-E554-4379-9612-A4FA4E550479}" type="sibTrans" cxnId="{9FA8D722-A33D-422F-8D21-E994B263EA8D}">
      <dgm:prSet/>
      <dgm:spPr/>
      <dgm:t>
        <a:bodyPr/>
        <a:lstStyle/>
        <a:p>
          <a:endParaRPr lang="en-US"/>
        </a:p>
      </dgm:t>
    </dgm:pt>
    <dgm:pt modelId="{A3DC36F3-D5B6-4A0A-AB51-4EA9CB6CD254}">
      <dgm:prSet/>
      <dgm:spPr/>
      <dgm:t>
        <a:bodyPr/>
        <a:lstStyle/>
        <a:p>
          <a:r>
            <a:rPr lang="tr-TR" b="1" i="0" baseline="0"/>
            <a:t>Depolama Kapasitesi:</a:t>
          </a:r>
          <a:r>
            <a:rPr lang="tr-TR" b="0" i="0" baseline="0"/>
            <a:t> SD kart dolduğunda sistemin otomatik olarak eski verilerin üzerine yazma (circular buffer) özelliği şu anki versiyonda bulunmamaktadır.</a:t>
          </a:r>
          <a:endParaRPr lang="en-US"/>
        </a:p>
      </dgm:t>
    </dgm:pt>
    <dgm:pt modelId="{C182343F-F37E-4B4C-B1FB-79CE0D99AF31}" type="parTrans" cxnId="{366BDBC2-8571-41B2-B4B1-A78BA8823355}">
      <dgm:prSet/>
      <dgm:spPr/>
      <dgm:t>
        <a:bodyPr/>
        <a:lstStyle/>
        <a:p>
          <a:endParaRPr lang="en-US"/>
        </a:p>
      </dgm:t>
    </dgm:pt>
    <dgm:pt modelId="{94B35705-ADC0-43DA-823E-A69B1568A45E}" type="sibTrans" cxnId="{366BDBC2-8571-41B2-B4B1-A78BA8823355}">
      <dgm:prSet/>
      <dgm:spPr/>
      <dgm:t>
        <a:bodyPr/>
        <a:lstStyle/>
        <a:p>
          <a:endParaRPr lang="en-US"/>
        </a:p>
      </dgm:t>
    </dgm:pt>
    <dgm:pt modelId="{15E86E6E-57D7-455E-9260-72692F9C6453}">
      <dgm:prSet/>
      <dgm:spPr/>
      <dgm:t>
        <a:bodyPr/>
        <a:lstStyle/>
        <a:p>
          <a:r>
            <a:rPr lang="tr-TR" b="1" i="0" baseline="0"/>
            <a:t>Çalışma Koşulları:</a:t>
          </a:r>
          <a:r>
            <a:rPr lang="tr-TR" b="0" i="0" baseline="0"/>
            <a:t> Tasarlanan prototip oda sıcaklığı ve standart nem koşulları için uygundur; aşırı sıcak veya tozlu endüstriyel ortamlarda koruyucu izolasyon (IP67 gibi) gerektirmektedir.</a:t>
          </a:r>
          <a:endParaRPr lang="en-US"/>
        </a:p>
      </dgm:t>
    </dgm:pt>
    <dgm:pt modelId="{C1645472-4274-48E1-A3C7-382151CE981A}" type="parTrans" cxnId="{6FF94D22-8BC4-4868-BBA4-CE985C0696BC}">
      <dgm:prSet/>
      <dgm:spPr/>
      <dgm:t>
        <a:bodyPr/>
        <a:lstStyle/>
        <a:p>
          <a:endParaRPr lang="en-US"/>
        </a:p>
      </dgm:t>
    </dgm:pt>
    <dgm:pt modelId="{78629A0A-BBE2-4FA0-B69B-8720F24E080C}" type="sibTrans" cxnId="{6FF94D22-8BC4-4868-BBA4-CE985C0696BC}">
      <dgm:prSet/>
      <dgm:spPr/>
      <dgm:t>
        <a:bodyPr/>
        <a:lstStyle/>
        <a:p>
          <a:endParaRPr lang="en-US"/>
        </a:p>
      </dgm:t>
    </dgm:pt>
    <dgm:pt modelId="{98D73C4C-C43A-44B3-A0A3-B67E2B829507}">
      <dgm:prSet/>
      <dgm:spPr/>
      <dgm:t>
        <a:bodyPr/>
        <a:lstStyle/>
        <a:p>
          <a:r>
            <a:rPr lang="tr-TR" b="1" i="0" baseline="0"/>
            <a:t>Haberleşme Mesafesi:</a:t>
          </a:r>
          <a:r>
            <a:rPr lang="tr-TR" b="0" i="0" baseline="0"/>
            <a:t> Veriler şu an için sadece fiziksel olarak SD kart üzerinden alınabilmektedir; anlık uzak izleme (cloud) özelliği donanım kısıtları nedeniyle bu aşamada eklenmemiştir.</a:t>
          </a:r>
          <a:endParaRPr lang="en-US"/>
        </a:p>
      </dgm:t>
    </dgm:pt>
    <dgm:pt modelId="{E283E801-1C34-421C-B773-A9AF80035A50}" type="parTrans" cxnId="{5D4355ED-4F24-4CC9-964F-A59C1BDBCC72}">
      <dgm:prSet/>
      <dgm:spPr/>
      <dgm:t>
        <a:bodyPr/>
        <a:lstStyle/>
        <a:p>
          <a:endParaRPr lang="en-US"/>
        </a:p>
      </dgm:t>
    </dgm:pt>
    <dgm:pt modelId="{729F2233-647B-4F6C-9F0F-5B2B87CA14BE}" type="sibTrans" cxnId="{5D4355ED-4F24-4CC9-964F-A59C1BDBCC72}">
      <dgm:prSet/>
      <dgm:spPr/>
      <dgm:t>
        <a:bodyPr/>
        <a:lstStyle/>
        <a:p>
          <a:endParaRPr lang="en-US"/>
        </a:p>
      </dgm:t>
    </dgm:pt>
    <dgm:pt modelId="{0ADF7939-DBF1-43BA-B5B7-79C2347CDBBF}" type="pres">
      <dgm:prSet presAssocID="{5AF6294F-167F-424D-9DA6-B3845820F534}" presName="root" presStyleCnt="0">
        <dgm:presLayoutVars>
          <dgm:dir/>
          <dgm:resizeHandles val="exact"/>
        </dgm:presLayoutVars>
      </dgm:prSet>
      <dgm:spPr/>
    </dgm:pt>
    <dgm:pt modelId="{44576FC3-F748-45EA-B841-097A599BD0A9}" type="pres">
      <dgm:prSet presAssocID="{D7F01487-BD82-4FBB-9C54-00B8E1082B9F}" presName="compNode" presStyleCnt="0"/>
      <dgm:spPr/>
    </dgm:pt>
    <dgm:pt modelId="{54EE7734-240B-4F59-9FED-CE314355EA5A}" type="pres">
      <dgm:prSet presAssocID="{D7F01487-BD82-4FBB-9C54-00B8E1082B9F}" presName="bgRect" presStyleLbl="bgShp" presStyleIdx="0" presStyleCnt="4"/>
      <dgm:spPr/>
    </dgm:pt>
    <dgm:pt modelId="{4D32EBC0-78C1-43B7-815C-B93C777D870D}" type="pres">
      <dgm:prSet presAssocID="{D7F01487-BD82-4FBB-9C54-00B8E1082B9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gisayar"/>
        </a:ext>
      </dgm:extLst>
    </dgm:pt>
    <dgm:pt modelId="{CB265367-A0C1-4229-9D74-391BA1EBECEC}" type="pres">
      <dgm:prSet presAssocID="{D7F01487-BD82-4FBB-9C54-00B8E1082B9F}" presName="spaceRect" presStyleCnt="0"/>
      <dgm:spPr/>
    </dgm:pt>
    <dgm:pt modelId="{41E015CA-875D-4AC0-B5FA-FC2C272240F3}" type="pres">
      <dgm:prSet presAssocID="{D7F01487-BD82-4FBB-9C54-00B8E1082B9F}" presName="parTx" presStyleLbl="revTx" presStyleIdx="0" presStyleCnt="4">
        <dgm:presLayoutVars>
          <dgm:chMax val="0"/>
          <dgm:chPref val="0"/>
        </dgm:presLayoutVars>
      </dgm:prSet>
      <dgm:spPr/>
    </dgm:pt>
    <dgm:pt modelId="{131F60D1-7518-488D-AFE8-6D82FE75F6E4}" type="pres">
      <dgm:prSet presAssocID="{14DDE5A6-E554-4379-9612-A4FA4E550479}" presName="sibTrans" presStyleCnt="0"/>
      <dgm:spPr/>
    </dgm:pt>
    <dgm:pt modelId="{0343E48C-7A56-4E2C-AB52-E12A9AA36972}" type="pres">
      <dgm:prSet presAssocID="{A3DC36F3-D5B6-4A0A-AB51-4EA9CB6CD254}" presName="compNode" presStyleCnt="0"/>
      <dgm:spPr/>
    </dgm:pt>
    <dgm:pt modelId="{C374B192-4DD3-4BFB-80CD-C3A5FF2B55A2}" type="pres">
      <dgm:prSet presAssocID="{A3DC36F3-D5B6-4A0A-AB51-4EA9CB6CD254}" presName="bgRect" presStyleLbl="bgShp" presStyleIdx="1" presStyleCnt="4"/>
      <dgm:spPr/>
    </dgm:pt>
    <dgm:pt modelId="{EF4688A3-84D3-485C-9D71-899E8DFFECD9}" type="pres">
      <dgm:prSet presAssocID="{A3DC36F3-D5B6-4A0A-AB51-4EA9CB6CD25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i tabanı"/>
        </a:ext>
      </dgm:extLst>
    </dgm:pt>
    <dgm:pt modelId="{C07FF22E-60FC-47E7-A6CF-2C1097CC62AF}" type="pres">
      <dgm:prSet presAssocID="{A3DC36F3-D5B6-4A0A-AB51-4EA9CB6CD254}" presName="spaceRect" presStyleCnt="0"/>
      <dgm:spPr/>
    </dgm:pt>
    <dgm:pt modelId="{8690A3A4-BF09-4B5F-943A-F8C42002CB66}" type="pres">
      <dgm:prSet presAssocID="{A3DC36F3-D5B6-4A0A-AB51-4EA9CB6CD254}" presName="parTx" presStyleLbl="revTx" presStyleIdx="1" presStyleCnt="4">
        <dgm:presLayoutVars>
          <dgm:chMax val="0"/>
          <dgm:chPref val="0"/>
        </dgm:presLayoutVars>
      </dgm:prSet>
      <dgm:spPr/>
    </dgm:pt>
    <dgm:pt modelId="{733B8D61-3A47-4503-8AC2-85942ED5AC1A}" type="pres">
      <dgm:prSet presAssocID="{94B35705-ADC0-43DA-823E-A69B1568A45E}" presName="sibTrans" presStyleCnt="0"/>
      <dgm:spPr/>
    </dgm:pt>
    <dgm:pt modelId="{D1EFE842-B5F9-42F0-99D6-4E07E47A713F}" type="pres">
      <dgm:prSet presAssocID="{15E86E6E-57D7-455E-9260-72692F9C6453}" presName="compNode" presStyleCnt="0"/>
      <dgm:spPr/>
    </dgm:pt>
    <dgm:pt modelId="{F9692FFC-E853-40E7-A730-05EAD425D3AE}" type="pres">
      <dgm:prSet presAssocID="{15E86E6E-57D7-455E-9260-72692F9C6453}" presName="bgRect" presStyleLbl="bgShp" presStyleIdx="2" presStyleCnt="4"/>
      <dgm:spPr/>
    </dgm:pt>
    <dgm:pt modelId="{BD8F8BEA-FAB2-435F-BB6C-67768E74DEDC}" type="pres">
      <dgm:prSet presAssocID="{15E86E6E-57D7-455E-9260-72692F9C6453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ometre"/>
        </a:ext>
      </dgm:extLst>
    </dgm:pt>
    <dgm:pt modelId="{446D8D85-F2B0-4CE6-B30E-BB41254E8827}" type="pres">
      <dgm:prSet presAssocID="{15E86E6E-57D7-455E-9260-72692F9C6453}" presName="spaceRect" presStyleCnt="0"/>
      <dgm:spPr/>
    </dgm:pt>
    <dgm:pt modelId="{481632DC-4064-4B6D-9E4A-70B2C18AC60E}" type="pres">
      <dgm:prSet presAssocID="{15E86E6E-57D7-455E-9260-72692F9C6453}" presName="parTx" presStyleLbl="revTx" presStyleIdx="2" presStyleCnt="4">
        <dgm:presLayoutVars>
          <dgm:chMax val="0"/>
          <dgm:chPref val="0"/>
        </dgm:presLayoutVars>
      </dgm:prSet>
      <dgm:spPr/>
    </dgm:pt>
    <dgm:pt modelId="{BD251DC3-CA71-445E-81DD-E7C0BF77376E}" type="pres">
      <dgm:prSet presAssocID="{78629A0A-BBE2-4FA0-B69B-8720F24E080C}" presName="sibTrans" presStyleCnt="0"/>
      <dgm:spPr/>
    </dgm:pt>
    <dgm:pt modelId="{B00F5D76-30E6-4CBC-99BA-C46CB6238DA2}" type="pres">
      <dgm:prSet presAssocID="{98D73C4C-C43A-44B3-A0A3-B67E2B829507}" presName="compNode" presStyleCnt="0"/>
      <dgm:spPr/>
    </dgm:pt>
    <dgm:pt modelId="{A616841B-B7F2-4C98-BE1B-B35D50D05F0D}" type="pres">
      <dgm:prSet presAssocID="{98D73C4C-C43A-44B3-A0A3-B67E2B829507}" presName="bgRect" presStyleLbl="bgShp" presStyleIdx="3" presStyleCnt="4"/>
      <dgm:spPr/>
    </dgm:pt>
    <dgm:pt modelId="{856E71DD-9B22-464F-B38B-A189AAE10A96}" type="pres">
      <dgm:prSet presAssocID="{98D73C4C-C43A-44B3-A0A3-B67E2B829507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7ACB248-93B4-4724-8699-818C25424DD0}" type="pres">
      <dgm:prSet presAssocID="{98D73C4C-C43A-44B3-A0A3-B67E2B829507}" presName="spaceRect" presStyleCnt="0"/>
      <dgm:spPr/>
    </dgm:pt>
    <dgm:pt modelId="{C4F4FB44-40E6-4BCB-8ACA-BD4C8C5F8304}" type="pres">
      <dgm:prSet presAssocID="{98D73C4C-C43A-44B3-A0A3-B67E2B82950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B823F04-910C-4266-8779-C06D80DC04A5}" type="presOf" srcId="{98D73C4C-C43A-44B3-A0A3-B67E2B829507}" destId="{C4F4FB44-40E6-4BCB-8ACA-BD4C8C5F8304}" srcOrd="0" destOrd="0" presId="urn:microsoft.com/office/officeart/2018/2/layout/IconVerticalSolidList"/>
    <dgm:cxn modelId="{CFFD6A1C-7959-4721-94AC-71964282EA5D}" type="presOf" srcId="{A3DC36F3-D5B6-4A0A-AB51-4EA9CB6CD254}" destId="{8690A3A4-BF09-4B5F-943A-F8C42002CB66}" srcOrd="0" destOrd="0" presId="urn:microsoft.com/office/officeart/2018/2/layout/IconVerticalSolidList"/>
    <dgm:cxn modelId="{6FF94D22-8BC4-4868-BBA4-CE985C0696BC}" srcId="{5AF6294F-167F-424D-9DA6-B3845820F534}" destId="{15E86E6E-57D7-455E-9260-72692F9C6453}" srcOrd="2" destOrd="0" parTransId="{C1645472-4274-48E1-A3C7-382151CE981A}" sibTransId="{78629A0A-BBE2-4FA0-B69B-8720F24E080C}"/>
    <dgm:cxn modelId="{9FA8D722-A33D-422F-8D21-E994B263EA8D}" srcId="{5AF6294F-167F-424D-9DA6-B3845820F534}" destId="{D7F01487-BD82-4FBB-9C54-00B8E1082B9F}" srcOrd="0" destOrd="0" parTransId="{220B9C54-539B-4458-B728-C138F3E7E76F}" sibTransId="{14DDE5A6-E554-4379-9612-A4FA4E550479}"/>
    <dgm:cxn modelId="{9EC49D66-B8DB-4950-BD6A-2831AF22B8AA}" type="presOf" srcId="{D7F01487-BD82-4FBB-9C54-00B8E1082B9F}" destId="{41E015CA-875D-4AC0-B5FA-FC2C272240F3}" srcOrd="0" destOrd="0" presId="urn:microsoft.com/office/officeart/2018/2/layout/IconVerticalSolidList"/>
    <dgm:cxn modelId="{3589BC78-731F-455F-9A90-2BD1D27DE04C}" type="presOf" srcId="{15E86E6E-57D7-455E-9260-72692F9C6453}" destId="{481632DC-4064-4B6D-9E4A-70B2C18AC60E}" srcOrd="0" destOrd="0" presId="urn:microsoft.com/office/officeart/2018/2/layout/IconVerticalSolidList"/>
    <dgm:cxn modelId="{366BDBC2-8571-41B2-B4B1-A78BA8823355}" srcId="{5AF6294F-167F-424D-9DA6-B3845820F534}" destId="{A3DC36F3-D5B6-4A0A-AB51-4EA9CB6CD254}" srcOrd="1" destOrd="0" parTransId="{C182343F-F37E-4B4C-B1FB-79CE0D99AF31}" sibTransId="{94B35705-ADC0-43DA-823E-A69B1568A45E}"/>
    <dgm:cxn modelId="{5D4355ED-4F24-4CC9-964F-A59C1BDBCC72}" srcId="{5AF6294F-167F-424D-9DA6-B3845820F534}" destId="{98D73C4C-C43A-44B3-A0A3-B67E2B829507}" srcOrd="3" destOrd="0" parTransId="{E283E801-1C34-421C-B773-A9AF80035A50}" sibTransId="{729F2233-647B-4F6C-9F0F-5B2B87CA14BE}"/>
    <dgm:cxn modelId="{6A7F89F6-2487-4A38-8534-8BF2F749E135}" type="presOf" srcId="{5AF6294F-167F-424D-9DA6-B3845820F534}" destId="{0ADF7939-DBF1-43BA-B5B7-79C2347CDBBF}" srcOrd="0" destOrd="0" presId="urn:microsoft.com/office/officeart/2018/2/layout/IconVerticalSolidList"/>
    <dgm:cxn modelId="{B55C3258-EF55-4CD4-8AD9-98120C002FAA}" type="presParOf" srcId="{0ADF7939-DBF1-43BA-B5B7-79C2347CDBBF}" destId="{44576FC3-F748-45EA-B841-097A599BD0A9}" srcOrd="0" destOrd="0" presId="urn:microsoft.com/office/officeart/2018/2/layout/IconVerticalSolidList"/>
    <dgm:cxn modelId="{B15F79C7-7180-4449-B73A-3DD9A8E84D2B}" type="presParOf" srcId="{44576FC3-F748-45EA-B841-097A599BD0A9}" destId="{54EE7734-240B-4F59-9FED-CE314355EA5A}" srcOrd="0" destOrd="0" presId="urn:microsoft.com/office/officeart/2018/2/layout/IconVerticalSolidList"/>
    <dgm:cxn modelId="{31979ED6-3355-414F-A2BD-E93F1D52E5AD}" type="presParOf" srcId="{44576FC3-F748-45EA-B841-097A599BD0A9}" destId="{4D32EBC0-78C1-43B7-815C-B93C777D870D}" srcOrd="1" destOrd="0" presId="urn:microsoft.com/office/officeart/2018/2/layout/IconVerticalSolidList"/>
    <dgm:cxn modelId="{49940F11-BF06-441D-8064-1BED97D447DC}" type="presParOf" srcId="{44576FC3-F748-45EA-B841-097A599BD0A9}" destId="{CB265367-A0C1-4229-9D74-391BA1EBECEC}" srcOrd="2" destOrd="0" presId="urn:microsoft.com/office/officeart/2018/2/layout/IconVerticalSolidList"/>
    <dgm:cxn modelId="{51E40DCC-CD1B-4045-8588-7028EA0B5907}" type="presParOf" srcId="{44576FC3-F748-45EA-B841-097A599BD0A9}" destId="{41E015CA-875D-4AC0-B5FA-FC2C272240F3}" srcOrd="3" destOrd="0" presId="urn:microsoft.com/office/officeart/2018/2/layout/IconVerticalSolidList"/>
    <dgm:cxn modelId="{24FE1311-5496-4F9C-9DA2-4E6F5A1E8E02}" type="presParOf" srcId="{0ADF7939-DBF1-43BA-B5B7-79C2347CDBBF}" destId="{131F60D1-7518-488D-AFE8-6D82FE75F6E4}" srcOrd="1" destOrd="0" presId="urn:microsoft.com/office/officeart/2018/2/layout/IconVerticalSolidList"/>
    <dgm:cxn modelId="{1602C3CA-1525-41B3-8DD7-17B55B81DB01}" type="presParOf" srcId="{0ADF7939-DBF1-43BA-B5B7-79C2347CDBBF}" destId="{0343E48C-7A56-4E2C-AB52-E12A9AA36972}" srcOrd="2" destOrd="0" presId="urn:microsoft.com/office/officeart/2018/2/layout/IconVerticalSolidList"/>
    <dgm:cxn modelId="{0D3DA00D-CEF2-493E-9300-8D41DD8BEE35}" type="presParOf" srcId="{0343E48C-7A56-4E2C-AB52-E12A9AA36972}" destId="{C374B192-4DD3-4BFB-80CD-C3A5FF2B55A2}" srcOrd="0" destOrd="0" presId="urn:microsoft.com/office/officeart/2018/2/layout/IconVerticalSolidList"/>
    <dgm:cxn modelId="{E2CE1A0A-96A6-4977-8E9E-3D8DC9496E28}" type="presParOf" srcId="{0343E48C-7A56-4E2C-AB52-E12A9AA36972}" destId="{EF4688A3-84D3-485C-9D71-899E8DFFECD9}" srcOrd="1" destOrd="0" presId="urn:microsoft.com/office/officeart/2018/2/layout/IconVerticalSolidList"/>
    <dgm:cxn modelId="{654EC1B8-2E17-4427-A6BF-D931049AA714}" type="presParOf" srcId="{0343E48C-7A56-4E2C-AB52-E12A9AA36972}" destId="{C07FF22E-60FC-47E7-A6CF-2C1097CC62AF}" srcOrd="2" destOrd="0" presId="urn:microsoft.com/office/officeart/2018/2/layout/IconVerticalSolidList"/>
    <dgm:cxn modelId="{B0E85499-F355-49E0-87D7-30B0B23E4F42}" type="presParOf" srcId="{0343E48C-7A56-4E2C-AB52-E12A9AA36972}" destId="{8690A3A4-BF09-4B5F-943A-F8C42002CB66}" srcOrd="3" destOrd="0" presId="urn:microsoft.com/office/officeart/2018/2/layout/IconVerticalSolidList"/>
    <dgm:cxn modelId="{A3BD7DB6-45CD-4956-83B1-0FB4800C038D}" type="presParOf" srcId="{0ADF7939-DBF1-43BA-B5B7-79C2347CDBBF}" destId="{733B8D61-3A47-4503-8AC2-85942ED5AC1A}" srcOrd="3" destOrd="0" presId="urn:microsoft.com/office/officeart/2018/2/layout/IconVerticalSolidList"/>
    <dgm:cxn modelId="{17ED4AB8-A55C-40DB-997C-5EC54E411863}" type="presParOf" srcId="{0ADF7939-DBF1-43BA-B5B7-79C2347CDBBF}" destId="{D1EFE842-B5F9-42F0-99D6-4E07E47A713F}" srcOrd="4" destOrd="0" presId="urn:microsoft.com/office/officeart/2018/2/layout/IconVerticalSolidList"/>
    <dgm:cxn modelId="{4297200E-CD4E-4068-A4A1-FED0BE6AFFC7}" type="presParOf" srcId="{D1EFE842-B5F9-42F0-99D6-4E07E47A713F}" destId="{F9692FFC-E853-40E7-A730-05EAD425D3AE}" srcOrd="0" destOrd="0" presId="urn:microsoft.com/office/officeart/2018/2/layout/IconVerticalSolidList"/>
    <dgm:cxn modelId="{176551BF-B70F-413F-B37D-0FADD9CABD63}" type="presParOf" srcId="{D1EFE842-B5F9-42F0-99D6-4E07E47A713F}" destId="{BD8F8BEA-FAB2-435F-BB6C-67768E74DEDC}" srcOrd="1" destOrd="0" presId="urn:microsoft.com/office/officeart/2018/2/layout/IconVerticalSolidList"/>
    <dgm:cxn modelId="{2C981BD2-279F-4074-937C-81683F4927BD}" type="presParOf" srcId="{D1EFE842-B5F9-42F0-99D6-4E07E47A713F}" destId="{446D8D85-F2B0-4CE6-B30E-BB41254E8827}" srcOrd="2" destOrd="0" presId="urn:microsoft.com/office/officeart/2018/2/layout/IconVerticalSolidList"/>
    <dgm:cxn modelId="{6C624848-4761-4F0E-AD6D-05186419E37F}" type="presParOf" srcId="{D1EFE842-B5F9-42F0-99D6-4E07E47A713F}" destId="{481632DC-4064-4B6D-9E4A-70B2C18AC60E}" srcOrd="3" destOrd="0" presId="urn:microsoft.com/office/officeart/2018/2/layout/IconVerticalSolidList"/>
    <dgm:cxn modelId="{8A06DFAD-66A8-46F7-884D-7D6ADE4943A7}" type="presParOf" srcId="{0ADF7939-DBF1-43BA-B5B7-79C2347CDBBF}" destId="{BD251DC3-CA71-445E-81DD-E7C0BF77376E}" srcOrd="5" destOrd="0" presId="urn:microsoft.com/office/officeart/2018/2/layout/IconVerticalSolidList"/>
    <dgm:cxn modelId="{BC0F58A5-792E-45D7-9C6B-9859C3A27305}" type="presParOf" srcId="{0ADF7939-DBF1-43BA-B5B7-79C2347CDBBF}" destId="{B00F5D76-30E6-4CBC-99BA-C46CB6238DA2}" srcOrd="6" destOrd="0" presId="urn:microsoft.com/office/officeart/2018/2/layout/IconVerticalSolidList"/>
    <dgm:cxn modelId="{0BEF8D56-3D52-4460-9F26-1896D9C01DCE}" type="presParOf" srcId="{B00F5D76-30E6-4CBC-99BA-C46CB6238DA2}" destId="{A616841B-B7F2-4C98-BE1B-B35D50D05F0D}" srcOrd="0" destOrd="0" presId="urn:microsoft.com/office/officeart/2018/2/layout/IconVerticalSolidList"/>
    <dgm:cxn modelId="{AADAAED0-0338-4645-9200-013C7AC67557}" type="presParOf" srcId="{B00F5D76-30E6-4CBC-99BA-C46CB6238DA2}" destId="{856E71DD-9B22-464F-B38B-A189AAE10A96}" srcOrd="1" destOrd="0" presId="urn:microsoft.com/office/officeart/2018/2/layout/IconVerticalSolidList"/>
    <dgm:cxn modelId="{0C549722-6A97-4332-976F-B193E15FD4C3}" type="presParOf" srcId="{B00F5D76-30E6-4CBC-99BA-C46CB6238DA2}" destId="{F7ACB248-93B4-4724-8699-818C25424DD0}" srcOrd="2" destOrd="0" presId="urn:microsoft.com/office/officeart/2018/2/layout/IconVerticalSolidList"/>
    <dgm:cxn modelId="{B09E732C-5E0D-4952-922A-C22E51A5E605}" type="presParOf" srcId="{B00F5D76-30E6-4CBC-99BA-C46CB6238DA2}" destId="{C4F4FB44-40E6-4BCB-8ACA-BD4C8C5F83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70B65-467C-418B-944D-8FD983B197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F5C37E-A59A-4D0B-89FF-13E3D6BE2436}">
      <dgm:prSet/>
      <dgm:spPr/>
      <dgm:t>
        <a:bodyPr/>
        <a:lstStyle/>
        <a:p>
          <a:r>
            <a:rPr lang="tr-TR" b="1" i="0" baseline="0"/>
            <a:t>Kablosuz Veri İletimi (IoT):</a:t>
          </a:r>
          <a:r>
            <a:rPr lang="tr-TR" b="0" i="0" baseline="0"/>
            <a:t> ESP32'nin WiFi ve Bluetooth özellikleri kullanılarak, verilerin bir bulut sunucusuna (Firebase veya ThingsBoard) anlık olarak aktarılması ve bir mobil uygulama üzerinden izlenmesi.</a:t>
          </a:r>
          <a:endParaRPr lang="en-US"/>
        </a:p>
      </dgm:t>
    </dgm:pt>
    <dgm:pt modelId="{943F209A-9AD5-4A1F-B23C-AAB24281193E}" type="parTrans" cxnId="{4D72C014-30EF-4D50-AE1E-F15AFCE85B76}">
      <dgm:prSet/>
      <dgm:spPr/>
      <dgm:t>
        <a:bodyPr/>
        <a:lstStyle/>
        <a:p>
          <a:endParaRPr lang="en-US"/>
        </a:p>
      </dgm:t>
    </dgm:pt>
    <dgm:pt modelId="{7B344110-5011-43D4-AD57-A15DD6BE13DB}" type="sibTrans" cxnId="{4D72C014-30EF-4D50-AE1E-F15AFCE85B76}">
      <dgm:prSet/>
      <dgm:spPr/>
      <dgm:t>
        <a:bodyPr/>
        <a:lstStyle/>
        <a:p>
          <a:endParaRPr lang="en-US"/>
        </a:p>
      </dgm:t>
    </dgm:pt>
    <dgm:pt modelId="{29F4DC69-F0F5-4A42-895A-68EAE89D3A4C}">
      <dgm:prSet/>
      <dgm:spPr/>
      <dgm:t>
        <a:bodyPr/>
        <a:lstStyle/>
        <a:p>
          <a:r>
            <a:rPr lang="tr-TR" b="1" i="0" baseline="0"/>
            <a:t>Yapay Zeka (AI) Entegrasyonu:</a:t>
          </a:r>
          <a:r>
            <a:rPr lang="tr-TR" b="0" i="0" baseline="0"/>
            <a:t> SD kartta toplanan geçmiş verilerin makine öğrenmesi algoritmalarıyla işlenerek, motorun arıza yapma ihtimalini yüzde olarak veren bir "erken uyarı sistemi" geliştirilmesi.</a:t>
          </a:r>
          <a:endParaRPr lang="en-US"/>
        </a:p>
      </dgm:t>
    </dgm:pt>
    <dgm:pt modelId="{468EC1F2-E2E9-48C7-94C7-E5E786FB7668}" type="parTrans" cxnId="{CCA3BFD6-98A1-447B-A29D-B51B0294324F}">
      <dgm:prSet/>
      <dgm:spPr/>
      <dgm:t>
        <a:bodyPr/>
        <a:lstStyle/>
        <a:p>
          <a:endParaRPr lang="en-US"/>
        </a:p>
      </dgm:t>
    </dgm:pt>
    <dgm:pt modelId="{85511DA7-9331-4874-9BF8-B62B53C2E461}" type="sibTrans" cxnId="{CCA3BFD6-98A1-447B-A29D-B51B0294324F}">
      <dgm:prSet/>
      <dgm:spPr/>
      <dgm:t>
        <a:bodyPr/>
        <a:lstStyle/>
        <a:p>
          <a:endParaRPr lang="en-US"/>
        </a:p>
      </dgm:t>
    </dgm:pt>
    <dgm:pt modelId="{B3A5C181-64DF-467F-A40C-66D60167D0E9}">
      <dgm:prSet/>
      <dgm:spPr/>
      <dgm:t>
        <a:bodyPr/>
        <a:lstStyle/>
        <a:p>
          <a:r>
            <a:rPr lang="tr-TR" b="1" i="0" baseline="0"/>
            <a:t>Hata Bildirim Mekanizması:</a:t>
          </a:r>
          <a:r>
            <a:rPr lang="tr-TR" b="0" i="0" baseline="0"/>
            <a:t> Belirlenen kritik akım veya titreşim eşikleri aşıldığında sistemin sesli alarm vermesi veya yetkiliye SMS/E-posta ile bildirim göndermesi.</a:t>
          </a:r>
          <a:endParaRPr lang="en-US"/>
        </a:p>
      </dgm:t>
    </dgm:pt>
    <dgm:pt modelId="{8E2EBDC1-EEFF-4D4F-BB80-B9124EDA83C6}" type="parTrans" cxnId="{B761686E-2F2A-4186-B4B3-1569223ABF0B}">
      <dgm:prSet/>
      <dgm:spPr/>
      <dgm:t>
        <a:bodyPr/>
        <a:lstStyle/>
        <a:p>
          <a:endParaRPr lang="en-US"/>
        </a:p>
      </dgm:t>
    </dgm:pt>
    <dgm:pt modelId="{FEBF13E0-4380-4427-A662-3CB361182E39}" type="sibTrans" cxnId="{B761686E-2F2A-4186-B4B3-1569223ABF0B}">
      <dgm:prSet/>
      <dgm:spPr/>
      <dgm:t>
        <a:bodyPr/>
        <a:lstStyle/>
        <a:p>
          <a:endParaRPr lang="en-US"/>
        </a:p>
      </dgm:t>
    </dgm:pt>
    <dgm:pt modelId="{7FA93481-770E-4EFB-9C26-13F2D912C3C7}">
      <dgm:prSet/>
      <dgm:spPr/>
      <dgm:t>
        <a:bodyPr/>
        <a:lstStyle/>
        <a:p>
          <a:r>
            <a:rPr lang="tr-TR" b="1" i="0" baseline="0"/>
            <a:t>Mobil Enerji Yönetimi:</a:t>
          </a:r>
          <a:r>
            <a:rPr lang="tr-TR" b="0" i="0" baseline="0"/>
            <a:t> Sistemin harici bir adaptör yerine lityum batarya ve güneş paneli ile kendi enerjisini üreten (energy harvesting) bir yapıya dönüştürülmesi.</a:t>
          </a:r>
          <a:endParaRPr lang="en-US"/>
        </a:p>
      </dgm:t>
    </dgm:pt>
    <dgm:pt modelId="{43170E09-878F-41F2-B0D6-95971E85F31C}" type="parTrans" cxnId="{2B70FBBD-108F-4D13-A12B-B74B0DA516D4}">
      <dgm:prSet/>
      <dgm:spPr/>
      <dgm:t>
        <a:bodyPr/>
        <a:lstStyle/>
        <a:p>
          <a:endParaRPr lang="en-US"/>
        </a:p>
      </dgm:t>
    </dgm:pt>
    <dgm:pt modelId="{6D88BB73-3638-4E7C-99CF-B4F8D39A6EB5}" type="sibTrans" cxnId="{2B70FBBD-108F-4D13-A12B-B74B0DA516D4}">
      <dgm:prSet/>
      <dgm:spPr/>
      <dgm:t>
        <a:bodyPr/>
        <a:lstStyle/>
        <a:p>
          <a:endParaRPr lang="en-US"/>
        </a:p>
      </dgm:t>
    </dgm:pt>
    <dgm:pt modelId="{63821727-1864-4F8A-B0C2-F1DAF6CA45F1}" type="pres">
      <dgm:prSet presAssocID="{6F770B65-467C-418B-944D-8FD983B197DB}" presName="root" presStyleCnt="0">
        <dgm:presLayoutVars>
          <dgm:dir/>
          <dgm:resizeHandles val="exact"/>
        </dgm:presLayoutVars>
      </dgm:prSet>
      <dgm:spPr/>
    </dgm:pt>
    <dgm:pt modelId="{08076E91-44DD-4C60-95EF-197BEEEEAD81}" type="pres">
      <dgm:prSet presAssocID="{2DF5C37E-A59A-4D0B-89FF-13E3D6BE2436}" presName="compNode" presStyleCnt="0"/>
      <dgm:spPr/>
    </dgm:pt>
    <dgm:pt modelId="{B380779B-06E8-4937-AB39-5C8DDA25D922}" type="pres">
      <dgm:prSet presAssocID="{2DF5C37E-A59A-4D0B-89FF-13E3D6BE2436}" presName="bgRect" presStyleLbl="bgShp" presStyleIdx="0" presStyleCnt="4"/>
      <dgm:spPr/>
    </dgm:pt>
    <dgm:pt modelId="{A9C47824-01F0-49BB-94A8-A434100ACF7A}" type="pres">
      <dgm:prSet presAssocID="{2DF5C37E-A59A-4D0B-89FF-13E3D6BE2436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678121BD-0C43-4D60-958A-1EAB31CD4CE1}" type="pres">
      <dgm:prSet presAssocID="{2DF5C37E-A59A-4D0B-89FF-13E3D6BE2436}" presName="spaceRect" presStyleCnt="0"/>
      <dgm:spPr/>
    </dgm:pt>
    <dgm:pt modelId="{432E5D36-EEDB-4415-8A04-0523D716B195}" type="pres">
      <dgm:prSet presAssocID="{2DF5C37E-A59A-4D0B-89FF-13E3D6BE2436}" presName="parTx" presStyleLbl="revTx" presStyleIdx="0" presStyleCnt="4">
        <dgm:presLayoutVars>
          <dgm:chMax val="0"/>
          <dgm:chPref val="0"/>
        </dgm:presLayoutVars>
      </dgm:prSet>
      <dgm:spPr/>
    </dgm:pt>
    <dgm:pt modelId="{77582CBD-E57E-4DDD-8325-A86506A642D4}" type="pres">
      <dgm:prSet presAssocID="{7B344110-5011-43D4-AD57-A15DD6BE13DB}" presName="sibTrans" presStyleCnt="0"/>
      <dgm:spPr/>
    </dgm:pt>
    <dgm:pt modelId="{966D2BEC-C976-47FD-9944-EBC57597D83E}" type="pres">
      <dgm:prSet presAssocID="{29F4DC69-F0F5-4A42-895A-68EAE89D3A4C}" presName="compNode" presStyleCnt="0"/>
      <dgm:spPr/>
    </dgm:pt>
    <dgm:pt modelId="{D5F224D2-8ED4-4850-B2C8-EAA4495CD354}" type="pres">
      <dgm:prSet presAssocID="{29F4DC69-F0F5-4A42-895A-68EAE89D3A4C}" presName="bgRect" presStyleLbl="bgShp" presStyleIdx="1" presStyleCnt="4"/>
      <dgm:spPr/>
    </dgm:pt>
    <dgm:pt modelId="{23414A29-49AF-4B06-8074-C88298B753A7}" type="pres">
      <dgm:prSet presAssocID="{29F4DC69-F0F5-4A42-895A-68EAE89D3A4C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B26D61F-3CE9-46F0-91ED-364C8EDA24CD}" type="pres">
      <dgm:prSet presAssocID="{29F4DC69-F0F5-4A42-895A-68EAE89D3A4C}" presName="spaceRect" presStyleCnt="0"/>
      <dgm:spPr/>
    </dgm:pt>
    <dgm:pt modelId="{3A5B7E67-50FC-4A4C-82BD-4935EAB89C08}" type="pres">
      <dgm:prSet presAssocID="{29F4DC69-F0F5-4A42-895A-68EAE89D3A4C}" presName="parTx" presStyleLbl="revTx" presStyleIdx="1" presStyleCnt="4">
        <dgm:presLayoutVars>
          <dgm:chMax val="0"/>
          <dgm:chPref val="0"/>
        </dgm:presLayoutVars>
      </dgm:prSet>
      <dgm:spPr/>
    </dgm:pt>
    <dgm:pt modelId="{B668E980-272B-4E52-9023-9A0351B6FA80}" type="pres">
      <dgm:prSet presAssocID="{85511DA7-9331-4874-9BF8-B62B53C2E461}" presName="sibTrans" presStyleCnt="0"/>
      <dgm:spPr/>
    </dgm:pt>
    <dgm:pt modelId="{36419F22-D673-4544-9B40-8149BD986695}" type="pres">
      <dgm:prSet presAssocID="{B3A5C181-64DF-467F-A40C-66D60167D0E9}" presName="compNode" presStyleCnt="0"/>
      <dgm:spPr/>
    </dgm:pt>
    <dgm:pt modelId="{397D6880-6714-41AC-BA90-B82CB1F627C8}" type="pres">
      <dgm:prSet presAssocID="{B3A5C181-64DF-467F-A40C-66D60167D0E9}" presName="bgRect" presStyleLbl="bgShp" presStyleIdx="2" presStyleCnt="4"/>
      <dgm:spPr/>
    </dgm:pt>
    <dgm:pt modelId="{A0845B0A-13A9-42B6-8ACF-345A00049DC5}" type="pres">
      <dgm:prSet presAssocID="{B3A5C181-64DF-467F-A40C-66D60167D0E9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Çan"/>
        </a:ext>
      </dgm:extLst>
    </dgm:pt>
    <dgm:pt modelId="{58D5681D-0E12-418A-A9AE-055469803370}" type="pres">
      <dgm:prSet presAssocID="{B3A5C181-64DF-467F-A40C-66D60167D0E9}" presName="spaceRect" presStyleCnt="0"/>
      <dgm:spPr/>
    </dgm:pt>
    <dgm:pt modelId="{8A2B3EE3-E85B-4492-9EF3-77B17B8F09CE}" type="pres">
      <dgm:prSet presAssocID="{B3A5C181-64DF-467F-A40C-66D60167D0E9}" presName="parTx" presStyleLbl="revTx" presStyleIdx="2" presStyleCnt="4">
        <dgm:presLayoutVars>
          <dgm:chMax val="0"/>
          <dgm:chPref val="0"/>
        </dgm:presLayoutVars>
      </dgm:prSet>
      <dgm:spPr/>
    </dgm:pt>
    <dgm:pt modelId="{156F30EB-1FCE-412D-9335-F2B77F36D1D4}" type="pres">
      <dgm:prSet presAssocID="{FEBF13E0-4380-4427-A662-3CB361182E39}" presName="sibTrans" presStyleCnt="0"/>
      <dgm:spPr/>
    </dgm:pt>
    <dgm:pt modelId="{88760B5F-A6A2-450E-98F5-A2875E73494D}" type="pres">
      <dgm:prSet presAssocID="{7FA93481-770E-4EFB-9C26-13F2D912C3C7}" presName="compNode" presStyleCnt="0"/>
      <dgm:spPr/>
    </dgm:pt>
    <dgm:pt modelId="{59AAD517-EBD9-49E6-AE01-10C9D8099FFA}" type="pres">
      <dgm:prSet presAssocID="{7FA93481-770E-4EFB-9C26-13F2D912C3C7}" presName="bgRect" presStyleLbl="bgShp" presStyleIdx="3" presStyleCnt="4"/>
      <dgm:spPr/>
    </dgm:pt>
    <dgm:pt modelId="{F25CE458-6818-4B66-8401-A3218658D4D9}" type="pres">
      <dgm:prSet presAssocID="{7FA93481-770E-4EFB-9C26-13F2D912C3C7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477440B2-4BC7-4458-81B4-32A6E4186486}" type="pres">
      <dgm:prSet presAssocID="{7FA93481-770E-4EFB-9C26-13F2D912C3C7}" presName="spaceRect" presStyleCnt="0"/>
      <dgm:spPr/>
    </dgm:pt>
    <dgm:pt modelId="{A8858E6A-FAA2-4498-8637-4F4DC2FE27E0}" type="pres">
      <dgm:prSet presAssocID="{7FA93481-770E-4EFB-9C26-13F2D912C3C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72C014-30EF-4D50-AE1E-F15AFCE85B76}" srcId="{6F770B65-467C-418B-944D-8FD983B197DB}" destId="{2DF5C37E-A59A-4D0B-89FF-13E3D6BE2436}" srcOrd="0" destOrd="0" parTransId="{943F209A-9AD5-4A1F-B23C-AAB24281193E}" sibTransId="{7B344110-5011-43D4-AD57-A15DD6BE13DB}"/>
    <dgm:cxn modelId="{D362B569-0276-46E1-AC86-1B41D880FEA1}" type="presOf" srcId="{2DF5C37E-A59A-4D0B-89FF-13E3D6BE2436}" destId="{432E5D36-EEDB-4415-8A04-0523D716B195}" srcOrd="0" destOrd="0" presId="urn:microsoft.com/office/officeart/2018/2/layout/IconVerticalSolidList"/>
    <dgm:cxn modelId="{B761686E-2F2A-4186-B4B3-1569223ABF0B}" srcId="{6F770B65-467C-418B-944D-8FD983B197DB}" destId="{B3A5C181-64DF-467F-A40C-66D60167D0E9}" srcOrd="2" destOrd="0" parTransId="{8E2EBDC1-EEFF-4D4F-BB80-B9124EDA83C6}" sibTransId="{FEBF13E0-4380-4427-A662-3CB361182E39}"/>
    <dgm:cxn modelId="{9396CE88-8DC4-4E94-A6F8-5F0C6BE16E37}" type="presOf" srcId="{B3A5C181-64DF-467F-A40C-66D60167D0E9}" destId="{8A2B3EE3-E85B-4492-9EF3-77B17B8F09CE}" srcOrd="0" destOrd="0" presId="urn:microsoft.com/office/officeart/2018/2/layout/IconVerticalSolidList"/>
    <dgm:cxn modelId="{4EF67BB1-F3B8-4250-A12B-CA8B7AE23A43}" type="presOf" srcId="{6F770B65-467C-418B-944D-8FD983B197DB}" destId="{63821727-1864-4F8A-B0C2-F1DAF6CA45F1}" srcOrd="0" destOrd="0" presId="urn:microsoft.com/office/officeart/2018/2/layout/IconVerticalSolidList"/>
    <dgm:cxn modelId="{2B70FBBD-108F-4D13-A12B-B74B0DA516D4}" srcId="{6F770B65-467C-418B-944D-8FD983B197DB}" destId="{7FA93481-770E-4EFB-9C26-13F2D912C3C7}" srcOrd="3" destOrd="0" parTransId="{43170E09-878F-41F2-B0D6-95971E85F31C}" sibTransId="{6D88BB73-3638-4E7C-99CF-B4F8D39A6EB5}"/>
    <dgm:cxn modelId="{0D138FCD-8803-4E81-8B3B-0B4A3BE444D2}" type="presOf" srcId="{7FA93481-770E-4EFB-9C26-13F2D912C3C7}" destId="{A8858E6A-FAA2-4498-8637-4F4DC2FE27E0}" srcOrd="0" destOrd="0" presId="urn:microsoft.com/office/officeart/2018/2/layout/IconVerticalSolidList"/>
    <dgm:cxn modelId="{CCA3BFD6-98A1-447B-A29D-B51B0294324F}" srcId="{6F770B65-467C-418B-944D-8FD983B197DB}" destId="{29F4DC69-F0F5-4A42-895A-68EAE89D3A4C}" srcOrd="1" destOrd="0" parTransId="{468EC1F2-E2E9-48C7-94C7-E5E786FB7668}" sibTransId="{85511DA7-9331-4874-9BF8-B62B53C2E461}"/>
    <dgm:cxn modelId="{E847F7DB-66EC-47AD-A187-FDEC9BBAF7CF}" type="presOf" srcId="{29F4DC69-F0F5-4A42-895A-68EAE89D3A4C}" destId="{3A5B7E67-50FC-4A4C-82BD-4935EAB89C08}" srcOrd="0" destOrd="0" presId="urn:microsoft.com/office/officeart/2018/2/layout/IconVerticalSolidList"/>
    <dgm:cxn modelId="{755A7475-0C69-4409-9C1D-4A2005041261}" type="presParOf" srcId="{63821727-1864-4F8A-B0C2-F1DAF6CA45F1}" destId="{08076E91-44DD-4C60-95EF-197BEEEEAD81}" srcOrd="0" destOrd="0" presId="urn:microsoft.com/office/officeart/2018/2/layout/IconVerticalSolidList"/>
    <dgm:cxn modelId="{FEDD23C4-41FB-43DD-9D9E-9BA411D3331F}" type="presParOf" srcId="{08076E91-44DD-4C60-95EF-197BEEEEAD81}" destId="{B380779B-06E8-4937-AB39-5C8DDA25D922}" srcOrd="0" destOrd="0" presId="urn:microsoft.com/office/officeart/2018/2/layout/IconVerticalSolidList"/>
    <dgm:cxn modelId="{B11B17E2-6C4E-4F2B-A036-6FEDE5A67A6C}" type="presParOf" srcId="{08076E91-44DD-4C60-95EF-197BEEEEAD81}" destId="{A9C47824-01F0-49BB-94A8-A434100ACF7A}" srcOrd="1" destOrd="0" presId="urn:microsoft.com/office/officeart/2018/2/layout/IconVerticalSolidList"/>
    <dgm:cxn modelId="{7781D2F2-78DA-472C-9F70-4CEACAC8DCCD}" type="presParOf" srcId="{08076E91-44DD-4C60-95EF-197BEEEEAD81}" destId="{678121BD-0C43-4D60-958A-1EAB31CD4CE1}" srcOrd="2" destOrd="0" presId="urn:microsoft.com/office/officeart/2018/2/layout/IconVerticalSolidList"/>
    <dgm:cxn modelId="{320EB98A-44A9-4D4B-B741-9670ADCFB64C}" type="presParOf" srcId="{08076E91-44DD-4C60-95EF-197BEEEEAD81}" destId="{432E5D36-EEDB-4415-8A04-0523D716B195}" srcOrd="3" destOrd="0" presId="urn:microsoft.com/office/officeart/2018/2/layout/IconVerticalSolidList"/>
    <dgm:cxn modelId="{12DF3F5D-DFC7-40ED-8E73-4C71E089BC3B}" type="presParOf" srcId="{63821727-1864-4F8A-B0C2-F1DAF6CA45F1}" destId="{77582CBD-E57E-4DDD-8325-A86506A642D4}" srcOrd="1" destOrd="0" presId="urn:microsoft.com/office/officeart/2018/2/layout/IconVerticalSolidList"/>
    <dgm:cxn modelId="{72D57A74-6CCB-4CDD-AD44-4AAA3A9EF356}" type="presParOf" srcId="{63821727-1864-4F8A-B0C2-F1DAF6CA45F1}" destId="{966D2BEC-C976-47FD-9944-EBC57597D83E}" srcOrd="2" destOrd="0" presId="urn:microsoft.com/office/officeart/2018/2/layout/IconVerticalSolidList"/>
    <dgm:cxn modelId="{DE88E6AF-D63D-4399-9875-B8B153F2BA7E}" type="presParOf" srcId="{966D2BEC-C976-47FD-9944-EBC57597D83E}" destId="{D5F224D2-8ED4-4850-B2C8-EAA4495CD354}" srcOrd="0" destOrd="0" presId="urn:microsoft.com/office/officeart/2018/2/layout/IconVerticalSolidList"/>
    <dgm:cxn modelId="{08F13B1B-5BD8-4AF8-9271-F770C2919762}" type="presParOf" srcId="{966D2BEC-C976-47FD-9944-EBC57597D83E}" destId="{23414A29-49AF-4B06-8074-C88298B753A7}" srcOrd="1" destOrd="0" presId="urn:microsoft.com/office/officeart/2018/2/layout/IconVerticalSolidList"/>
    <dgm:cxn modelId="{F4DBD8F0-C307-45CA-A8F3-28FA7528DD0C}" type="presParOf" srcId="{966D2BEC-C976-47FD-9944-EBC57597D83E}" destId="{DB26D61F-3CE9-46F0-91ED-364C8EDA24CD}" srcOrd="2" destOrd="0" presId="urn:microsoft.com/office/officeart/2018/2/layout/IconVerticalSolidList"/>
    <dgm:cxn modelId="{AD086875-EB6A-4FB7-ADFF-BE94E2151120}" type="presParOf" srcId="{966D2BEC-C976-47FD-9944-EBC57597D83E}" destId="{3A5B7E67-50FC-4A4C-82BD-4935EAB89C08}" srcOrd="3" destOrd="0" presId="urn:microsoft.com/office/officeart/2018/2/layout/IconVerticalSolidList"/>
    <dgm:cxn modelId="{AAB3540F-B7C5-4D07-BCFE-B1CCAB55F3A2}" type="presParOf" srcId="{63821727-1864-4F8A-B0C2-F1DAF6CA45F1}" destId="{B668E980-272B-4E52-9023-9A0351B6FA80}" srcOrd="3" destOrd="0" presId="urn:microsoft.com/office/officeart/2018/2/layout/IconVerticalSolidList"/>
    <dgm:cxn modelId="{1372A222-6169-455A-BA97-F59C16CB82D4}" type="presParOf" srcId="{63821727-1864-4F8A-B0C2-F1DAF6CA45F1}" destId="{36419F22-D673-4544-9B40-8149BD986695}" srcOrd="4" destOrd="0" presId="urn:microsoft.com/office/officeart/2018/2/layout/IconVerticalSolidList"/>
    <dgm:cxn modelId="{C5675D66-A691-4429-AB69-39DEA1F244AA}" type="presParOf" srcId="{36419F22-D673-4544-9B40-8149BD986695}" destId="{397D6880-6714-41AC-BA90-B82CB1F627C8}" srcOrd="0" destOrd="0" presId="urn:microsoft.com/office/officeart/2018/2/layout/IconVerticalSolidList"/>
    <dgm:cxn modelId="{EFC8642C-BCB8-412F-A58B-1C7806C17A08}" type="presParOf" srcId="{36419F22-D673-4544-9B40-8149BD986695}" destId="{A0845B0A-13A9-42B6-8ACF-345A00049DC5}" srcOrd="1" destOrd="0" presId="urn:microsoft.com/office/officeart/2018/2/layout/IconVerticalSolidList"/>
    <dgm:cxn modelId="{EAD5CA1B-1A9C-438F-8A48-C0B897EF9978}" type="presParOf" srcId="{36419F22-D673-4544-9B40-8149BD986695}" destId="{58D5681D-0E12-418A-A9AE-055469803370}" srcOrd="2" destOrd="0" presId="urn:microsoft.com/office/officeart/2018/2/layout/IconVerticalSolidList"/>
    <dgm:cxn modelId="{91F35F2B-5EE5-4ED6-BE59-B285B1C94276}" type="presParOf" srcId="{36419F22-D673-4544-9B40-8149BD986695}" destId="{8A2B3EE3-E85B-4492-9EF3-77B17B8F09CE}" srcOrd="3" destOrd="0" presId="urn:microsoft.com/office/officeart/2018/2/layout/IconVerticalSolidList"/>
    <dgm:cxn modelId="{D12CF4D6-115D-4DAC-AD55-41D7E87553E8}" type="presParOf" srcId="{63821727-1864-4F8A-B0C2-F1DAF6CA45F1}" destId="{156F30EB-1FCE-412D-9335-F2B77F36D1D4}" srcOrd="5" destOrd="0" presId="urn:microsoft.com/office/officeart/2018/2/layout/IconVerticalSolidList"/>
    <dgm:cxn modelId="{EE7ED96F-E544-4D43-B2D1-7F99BA866959}" type="presParOf" srcId="{63821727-1864-4F8A-B0C2-F1DAF6CA45F1}" destId="{88760B5F-A6A2-450E-98F5-A2875E73494D}" srcOrd="6" destOrd="0" presId="urn:microsoft.com/office/officeart/2018/2/layout/IconVerticalSolidList"/>
    <dgm:cxn modelId="{9869230C-4832-433F-9A5A-03916F88F8C8}" type="presParOf" srcId="{88760B5F-A6A2-450E-98F5-A2875E73494D}" destId="{59AAD517-EBD9-49E6-AE01-10C9D8099FFA}" srcOrd="0" destOrd="0" presId="urn:microsoft.com/office/officeart/2018/2/layout/IconVerticalSolidList"/>
    <dgm:cxn modelId="{F8359C56-EE50-4300-88CC-3B04C8943EC6}" type="presParOf" srcId="{88760B5F-A6A2-450E-98F5-A2875E73494D}" destId="{F25CE458-6818-4B66-8401-A3218658D4D9}" srcOrd="1" destOrd="0" presId="urn:microsoft.com/office/officeart/2018/2/layout/IconVerticalSolidList"/>
    <dgm:cxn modelId="{5E1F8757-3864-4AD8-8EB1-26B4219DA91B}" type="presParOf" srcId="{88760B5F-A6A2-450E-98F5-A2875E73494D}" destId="{477440B2-4BC7-4458-81B4-32A6E4186486}" srcOrd="2" destOrd="0" presId="urn:microsoft.com/office/officeart/2018/2/layout/IconVerticalSolidList"/>
    <dgm:cxn modelId="{DACDD427-CDF9-42BD-8A56-47AE1F928B7E}" type="presParOf" srcId="{88760B5F-A6A2-450E-98F5-A2875E73494D}" destId="{A8858E6A-FAA2-4498-8637-4F4DC2FE27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8CD36-C22D-4182-8E00-0A8A84DE29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8239541-412A-4A3E-8D51-C9FC903F14D4}">
      <dgm:prSet/>
      <dgm:spPr/>
      <dgm:t>
        <a:bodyPr/>
        <a:lstStyle/>
        <a:p>
          <a:r>
            <a:rPr lang="tr-TR" b="1">
              <a:hlinkClick xmlns:r="http://schemas.openxmlformats.org/officeDocument/2006/relationships" r:id="rId1"/>
            </a:rPr>
            <a:t>linkedin.com/in/ismail-can-yaman-7ba328335</a:t>
          </a:r>
          <a:endParaRPr lang="en-US"/>
        </a:p>
      </dgm:t>
    </dgm:pt>
    <dgm:pt modelId="{7536FAB9-B323-44FD-B366-4A0BB2C1AD3C}" type="parTrans" cxnId="{EB3F3548-811F-4EDA-AB04-AB26AE29E942}">
      <dgm:prSet/>
      <dgm:spPr/>
      <dgm:t>
        <a:bodyPr/>
        <a:lstStyle/>
        <a:p>
          <a:endParaRPr lang="en-US"/>
        </a:p>
      </dgm:t>
    </dgm:pt>
    <dgm:pt modelId="{57F55DE3-7259-4604-9CBB-282D14F4762A}" type="sibTrans" cxnId="{EB3F3548-811F-4EDA-AB04-AB26AE29E942}">
      <dgm:prSet/>
      <dgm:spPr/>
      <dgm:t>
        <a:bodyPr/>
        <a:lstStyle/>
        <a:p>
          <a:endParaRPr lang="en-US"/>
        </a:p>
      </dgm:t>
    </dgm:pt>
    <dgm:pt modelId="{A0B89D1C-E93E-45E7-B683-3DA6E4BAB0E0}">
      <dgm:prSet/>
      <dgm:spPr/>
      <dgm:t>
        <a:bodyPr/>
        <a:lstStyle/>
        <a:p>
          <a:r>
            <a:rPr lang="tr-TR" b="1">
              <a:hlinkClick xmlns:r="http://schemas.openxmlformats.org/officeDocument/2006/relationships" r:id="rId2"/>
            </a:rPr>
            <a:t>ncri3543@gmail.com</a:t>
          </a:r>
          <a:endParaRPr lang="en-US"/>
        </a:p>
      </dgm:t>
    </dgm:pt>
    <dgm:pt modelId="{8C720649-9211-45FF-9848-C33AA20FA447}" type="parTrans" cxnId="{25221289-754D-4B94-952E-B3240AD942C4}">
      <dgm:prSet/>
      <dgm:spPr/>
      <dgm:t>
        <a:bodyPr/>
        <a:lstStyle/>
        <a:p>
          <a:endParaRPr lang="en-US"/>
        </a:p>
      </dgm:t>
    </dgm:pt>
    <dgm:pt modelId="{3C2C0FBC-C827-4EDF-86AE-15045028BF8E}" type="sibTrans" cxnId="{25221289-754D-4B94-952E-B3240AD942C4}">
      <dgm:prSet/>
      <dgm:spPr/>
      <dgm:t>
        <a:bodyPr/>
        <a:lstStyle/>
        <a:p>
          <a:endParaRPr lang="en-US"/>
        </a:p>
      </dgm:t>
    </dgm:pt>
    <dgm:pt modelId="{ADBF0337-DFA6-4B48-BA66-58E2D11DE438}" type="pres">
      <dgm:prSet presAssocID="{65B8CD36-C22D-4182-8E00-0A8A84DE293B}" presName="root" presStyleCnt="0">
        <dgm:presLayoutVars>
          <dgm:dir/>
          <dgm:resizeHandles val="exact"/>
        </dgm:presLayoutVars>
      </dgm:prSet>
      <dgm:spPr/>
    </dgm:pt>
    <dgm:pt modelId="{EEAB4212-22A4-41F5-98B5-5048C7732C97}" type="pres">
      <dgm:prSet presAssocID="{28239541-412A-4A3E-8D51-C9FC903F14D4}" presName="compNode" presStyleCnt="0"/>
      <dgm:spPr/>
    </dgm:pt>
    <dgm:pt modelId="{6CE7033D-69D7-479C-B438-1A36CA63E2E4}" type="pres">
      <dgm:prSet presAssocID="{28239541-412A-4A3E-8D51-C9FC903F14D4}" presName="bgRect" presStyleLbl="bgShp" presStyleIdx="0" presStyleCnt="2"/>
      <dgm:spPr/>
    </dgm:pt>
    <dgm:pt modelId="{62A2DC56-BE6F-4351-B8E0-C55EA9D84B13}" type="pres">
      <dgm:prSet presAssocID="{28239541-412A-4A3E-8D51-C9FC903F14D4}" presName="iconRect" presStyleLbl="node1" presStyleIdx="0" presStyleCnt="2"/>
      <dgm:spPr>
        <a:prstGeom prst="flowChartConnector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D2A2FB33-70E8-4F09-A427-05452BA21CB3}" type="pres">
      <dgm:prSet presAssocID="{28239541-412A-4A3E-8D51-C9FC903F14D4}" presName="spaceRect" presStyleCnt="0"/>
      <dgm:spPr/>
    </dgm:pt>
    <dgm:pt modelId="{622402C5-A6FF-414E-A2A0-8519F0250000}" type="pres">
      <dgm:prSet presAssocID="{28239541-412A-4A3E-8D51-C9FC903F14D4}" presName="parTx" presStyleLbl="revTx" presStyleIdx="0" presStyleCnt="2">
        <dgm:presLayoutVars>
          <dgm:chMax val="0"/>
          <dgm:chPref val="0"/>
        </dgm:presLayoutVars>
      </dgm:prSet>
      <dgm:spPr/>
    </dgm:pt>
    <dgm:pt modelId="{A820199F-B1A4-4DCE-8F80-7C4C02757F03}" type="pres">
      <dgm:prSet presAssocID="{57F55DE3-7259-4604-9CBB-282D14F4762A}" presName="sibTrans" presStyleCnt="0"/>
      <dgm:spPr/>
    </dgm:pt>
    <dgm:pt modelId="{1CCB560C-F080-4343-94CF-01C745BDDBCC}" type="pres">
      <dgm:prSet presAssocID="{A0B89D1C-E93E-45E7-B683-3DA6E4BAB0E0}" presName="compNode" presStyleCnt="0"/>
      <dgm:spPr/>
    </dgm:pt>
    <dgm:pt modelId="{FFCFDB1B-8A07-45A1-B374-CBA251F8AE31}" type="pres">
      <dgm:prSet presAssocID="{A0B89D1C-E93E-45E7-B683-3DA6E4BAB0E0}" presName="bgRect" presStyleLbl="bgShp" presStyleIdx="1" presStyleCnt="2"/>
      <dgm:spPr/>
    </dgm:pt>
    <dgm:pt modelId="{97BE89FC-B462-468C-91CA-30B66E4DA0E1}" type="pres">
      <dgm:prSet presAssocID="{A0B89D1C-E93E-45E7-B683-3DA6E4BAB0E0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posta"/>
        </a:ext>
      </dgm:extLst>
    </dgm:pt>
    <dgm:pt modelId="{ED30A9CF-3D52-4513-B9FD-BD97F1F0FA42}" type="pres">
      <dgm:prSet presAssocID="{A0B89D1C-E93E-45E7-B683-3DA6E4BAB0E0}" presName="spaceRect" presStyleCnt="0"/>
      <dgm:spPr/>
    </dgm:pt>
    <dgm:pt modelId="{456A5BAB-9309-4E94-9A25-6A4C265A59F4}" type="pres">
      <dgm:prSet presAssocID="{A0B89D1C-E93E-45E7-B683-3DA6E4BAB0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9153366-F0F4-43E0-A937-97CE6703FEED}" type="presOf" srcId="{65B8CD36-C22D-4182-8E00-0A8A84DE293B}" destId="{ADBF0337-DFA6-4B48-BA66-58E2D11DE438}" srcOrd="0" destOrd="0" presId="urn:microsoft.com/office/officeart/2018/2/layout/IconVerticalSolidList"/>
    <dgm:cxn modelId="{452B9D46-C304-45AD-8B1F-1EA8E3C10038}" type="presOf" srcId="{A0B89D1C-E93E-45E7-B683-3DA6E4BAB0E0}" destId="{456A5BAB-9309-4E94-9A25-6A4C265A59F4}" srcOrd="0" destOrd="0" presId="urn:microsoft.com/office/officeart/2018/2/layout/IconVerticalSolidList"/>
    <dgm:cxn modelId="{EB3F3548-811F-4EDA-AB04-AB26AE29E942}" srcId="{65B8CD36-C22D-4182-8E00-0A8A84DE293B}" destId="{28239541-412A-4A3E-8D51-C9FC903F14D4}" srcOrd="0" destOrd="0" parTransId="{7536FAB9-B323-44FD-B366-4A0BB2C1AD3C}" sibTransId="{57F55DE3-7259-4604-9CBB-282D14F4762A}"/>
    <dgm:cxn modelId="{240AEA7D-0086-4080-8CFE-42A412D1C3B3}" type="presOf" srcId="{28239541-412A-4A3E-8D51-C9FC903F14D4}" destId="{622402C5-A6FF-414E-A2A0-8519F0250000}" srcOrd="0" destOrd="0" presId="urn:microsoft.com/office/officeart/2018/2/layout/IconVerticalSolidList"/>
    <dgm:cxn modelId="{25221289-754D-4B94-952E-B3240AD942C4}" srcId="{65B8CD36-C22D-4182-8E00-0A8A84DE293B}" destId="{A0B89D1C-E93E-45E7-B683-3DA6E4BAB0E0}" srcOrd="1" destOrd="0" parTransId="{8C720649-9211-45FF-9848-C33AA20FA447}" sibTransId="{3C2C0FBC-C827-4EDF-86AE-15045028BF8E}"/>
    <dgm:cxn modelId="{33CA7D02-C22C-4A7F-BB00-8EC625450AD2}" type="presParOf" srcId="{ADBF0337-DFA6-4B48-BA66-58E2D11DE438}" destId="{EEAB4212-22A4-41F5-98B5-5048C7732C97}" srcOrd="0" destOrd="0" presId="urn:microsoft.com/office/officeart/2018/2/layout/IconVerticalSolidList"/>
    <dgm:cxn modelId="{6959BB1C-02FE-4A3D-8456-A2519258430C}" type="presParOf" srcId="{EEAB4212-22A4-41F5-98B5-5048C7732C97}" destId="{6CE7033D-69D7-479C-B438-1A36CA63E2E4}" srcOrd="0" destOrd="0" presId="urn:microsoft.com/office/officeart/2018/2/layout/IconVerticalSolidList"/>
    <dgm:cxn modelId="{46E6D667-DE01-414C-BD0A-864A91FF3F9A}" type="presParOf" srcId="{EEAB4212-22A4-41F5-98B5-5048C7732C97}" destId="{62A2DC56-BE6F-4351-B8E0-C55EA9D84B13}" srcOrd="1" destOrd="0" presId="urn:microsoft.com/office/officeart/2018/2/layout/IconVerticalSolidList"/>
    <dgm:cxn modelId="{C868129F-3016-47FD-83F3-36D7A4BDB087}" type="presParOf" srcId="{EEAB4212-22A4-41F5-98B5-5048C7732C97}" destId="{D2A2FB33-70E8-4F09-A427-05452BA21CB3}" srcOrd="2" destOrd="0" presId="urn:microsoft.com/office/officeart/2018/2/layout/IconVerticalSolidList"/>
    <dgm:cxn modelId="{6998B318-5D2F-4A35-BEC0-8148AA6B5344}" type="presParOf" srcId="{EEAB4212-22A4-41F5-98B5-5048C7732C97}" destId="{622402C5-A6FF-414E-A2A0-8519F0250000}" srcOrd="3" destOrd="0" presId="urn:microsoft.com/office/officeart/2018/2/layout/IconVerticalSolidList"/>
    <dgm:cxn modelId="{45E3B7B7-54D3-424B-86CC-DEE1992FEEE9}" type="presParOf" srcId="{ADBF0337-DFA6-4B48-BA66-58E2D11DE438}" destId="{A820199F-B1A4-4DCE-8F80-7C4C02757F03}" srcOrd="1" destOrd="0" presId="urn:microsoft.com/office/officeart/2018/2/layout/IconVerticalSolidList"/>
    <dgm:cxn modelId="{3D19B965-0F7D-48E5-9E90-288F15BD2B81}" type="presParOf" srcId="{ADBF0337-DFA6-4B48-BA66-58E2D11DE438}" destId="{1CCB560C-F080-4343-94CF-01C745BDDBCC}" srcOrd="2" destOrd="0" presId="urn:microsoft.com/office/officeart/2018/2/layout/IconVerticalSolidList"/>
    <dgm:cxn modelId="{61B38F92-944A-4A67-82D5-307CD1FD136F}" type="presParOf" srcId="{1CCB560C-F080-4343-94CF-01C745BDDBCC}" destId="{FFCFDB1B-8A07-45A1-B374-CBA251F8AE31}" srcOrd="0" destOrd="0" presId="urn:microsoft.com/office/officeart/2018/2/layout/IconVerticalSolidList"/>
    <dgm:cxn modelId="{1DD88C15-9131-4267-9568-237D4BE0D224}" type="presParOf" srcId="{1CCB560C-F080-4343-94CF-01C745BDDBCC}" destId="{97BE89FC-B462-468C-91CA-30B66E4DA0E1}" srcOrd="1" destOrd="0" presId="urn:microsoft.com/office/officeart/2018/2/layout/IconVerticalSolidList"/>
    <dgm:cxn modelId="{BEBA87F8-6F0F-4523-B160-C1986E1720B2}" type="presParOf" srcId="{1CCB560C-F080-4343-94CF-01C745BDDBCC}" destId="{ED30A9CF-3D52-4513-B9FD-BD97F1F0FA42}" srcOrd="2" destOrd="0" presId="urn:microsoft.com/office/officeart/2018/2/layout/IconVerticalSolidList"/>
    <dgm:cxn modelId="{026BCC5B-7B4A-4AC7-A55C-D0476EC17236}" type="presParOf" srcId="{1CCB560C-F080-4343-94CF-01C745BDDBCC}" destId="{456A5BAB-9309-4E94-9A25-6A4C265A59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E7734-240B-4F59-9FED-CE314355EA5A}">
      <dsp:nvSpPr>
        <dsp:cNvPr id="0" name=""/>
        <dsp:cNvSpPr/>
      </dsp:nvSpPr>
      <dsp:spPr>
        <a:xfrm>
          <a:off x="0" y="1832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EBC0-78C1-43B7-815C-B93C777D870D}">
      <dsp:nvSpPr>
        <dsp:cNvPr id="0" name=""/>
        <dsp:cNvSpPr/>
      </dsp:nvSpPr>
      <dsp:spPr>
        <a:xfrm>
          <a:off x="280891" y="210759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015CA-875D-4AC0-B5FA-FC2C272240F3}">
      <dsp:nvSpPr>
        <dsp:cNvPr id="0" name=""/>
        <dsp:cNvSpPr/>
      </dsp:nvSpPr>
      <dsp:spPr>
        <a:xfrm>
          <a:off x="1072494" y="1832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Veri Yazma Hızı:</a:t>
          </a:r>
          <a:r>
            <a:rPr lang="tr-TR" sz="1700" b="0" i="0" kern="1200" baseline="0"/>
            <a:t> SD kart modülünün SPI haberleşme hızı ve dosya açma/kapama süreleri nedeniyle, örnekleme hızı (sampling rate) çok yüksek frekanslı titreşimleri (kHz seviyesi) yakalamada sınırlıdır.</a:t>
          </a:r>
          <a:endParaRPr lang="en-US" sz="1700" kern="1200"/>
        </a:p>
      </dsp:txBody>
      <dsp:txXfrm>
        <a:off x="1072494" y="1832"/>
        <a:ext cx="9872542" cy="928566"/>
      </dsp:txXfrm>
    </dsp:sp>
    <dsp:sp modelId="{C374B192-4DD3-4BFB-80CD-C3A5FF2B55A2}">
      <dsp:nvSpPr>
        <dsp:cNvPr id="0" name=""/>
        <dsp:cNvSpPr/>
      </dsp:nvSpPr>
      <dsp:spPr>
        <a:xfrm>
          <a:off x="0" y="1162539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688A3-84D3-485C-9D71-899E8DFFECD9}">
      <dsp:nvSpPr>
        <dsp:cNvPr id="0" name=""/>
        <dsp:cNvSpPr/>
      </dsp:nvSpPr>
      <dsp:spPr>
        <a:xfrm>
          <a:off x="280891" y="1371467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0A3A4-BF09-4B5F-943A-F8C42002CB66}">
      <dsp:nvSpPr>
        <dsp:cNvPr id="0" name=""/>
        <dsp:cNvSpPr/>
      </dsp:nvSpPr>
      <dsp:spPr>
        <a:xfrm>
          <a:off x="1072494" y="1162539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Depolama Kapasitesi:</a:t>
          </a:r>
          <a:r>
            <a:rPr lang="tr-TR" sz="1700" b="0" i="0" kern="1200" baseline="0"/>
            <a:t> SD kart dolduğunda sistemin otomatik olarak eski verilerin üzerine yazma (circular buffer) özelliği şu anki versiyonda bulunmamaktadır.</a:t>
          </a:r>
          <a:endParaRPr lang="en-US" sz="1700" kern="1200"/>
        </a:p>
      </dsp:txBody>
      <dsp:txXfrm>
        <a:off x="1072494" y="1162539"/>
        <a:ext cx="9872542" cy="928566"/>
      </dsp:txXfrm>
    </dsp:sp>
    <dsp:sp modelId="{F9692FFC-E853-40E7-A730-05EAD425D3AE}">
      <dsp:nvSpPr>
        <dsp:cNvPr id="0" name=""/>
        <dsp:cNvSpPr/>
      </dsp:nvSpPr>
      <dsp:spPr>
        <a:xfrm>
          <a:off x="0" y="2323247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F8BEA-FAB2-435F-BB6C-67768E74DEDC}">
      <dsp:nvSpPr>
        <dsp:cNvPr id="0" name=""/>
        <dsp:cNvSpPr/>
      </dsp:nvSpPr>
      <dsp:spPr>
        <a:xfrm>
          <a:off x="280891" y="2532175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632DC-4064-4B6D-9E4A-70B2C18AC60E}">
      <dsp:nvSpPr>
        <dsp:cNvPr id="0" name=""/>
        <dsp:cNvSpPr/>
      </dsp:nvSpPr>
      <dsp:spPr>
        <a:xfrm>
          <a:off x="1072494" y="2323247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Çalışma Koşulları:</a:t>
          </a:r>
          <a:r>
            <a:rPr lang="tr-TR" sz="1700" b="0" i="0" kern="1200" baseline="0"/>
            <a:t> Tasarlanan prototip oda sıcaklığı ve standart nem koşulları için uygundur; aşırı sıcak veya tozlu endüstriyel ortamlarda koruyucu izolasyon (IP67 gibi) gerektirmektedir.</a:t>
          </a:r>
          <a:endParaRPr lang="en-US" sz="1700" kern="1200"/>
        </a:p>
      </dsp:txBody>
      <dsp:txXfrm>
        <a:off x="1072494" y="2323247"/>
        <a:ext cx="9872542" cy="928566"/>
      </dsp:txXfrm>
    </dsp:sp>
    <dsp:sp modelId="{A616841B-B7F2-4C98-BE1B-B35D50D05F0D}">
      <dsp:nvSpPr>
        <dsp:cNvPr id="0" name=""/>
        <dsp:cNvSpPr/>
      </dsp:nvSpPr>
      <dsp:spPr>
        <a:xfrm>
          <a:off x="0" y="3483955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E71DD-9B22-464F-B38B-A189AAE10A96}">
      <dsp:nvSpPr>
        <dsp:cNvPr id="0" name=""/>
        <dsp:cNvSpPr/>
      </dsp:nvSpPr>
      <dsp:spPr>
        <a:xfrm>
          <a:off x="280891" y="3692883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4FB44-40E6-4BCB-8ACA-BD4C8C5F8304}">
      <dsp:nvSpPr>
        <dsp:cNvPr id="0" name=""/>
        <dsp:cNvSpPr/>
      </dsp:nvSpPr>
      <dsp:spPr>
        <a:xfrm>
          <a:off x="1072494" y="3483955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Haberleşme Mesafesi:</a:t>
          </a:r>
          <a:r>
            <a:rPr lang="tr-TR" sz="1700" b="0" i="0" kern="1200" baseline="0"/>
            <a:t> Veriler şu an için sadece fiziksel olarak SD kart üzerinden alınabilmektedir; anlık uzak izleme (cloud) özelliği donanım kısıtları nedeniyle bu aşamada eklenmemiştir.</a:t>
          </a:r>
          <a:endParaRPr lang="en-US" sz="1700" kern="1200"/>
        </a:p>
      </dsp:txBody>
      <dsp:txXfrm>
        <a:off x="1072494" y="3483955"/>
        <a:ext cx="9872542" cy="928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779B-06E8-4937-AB39-5C8DDA25D922}">
      <dsp:nvSpPr>
        <dsp:cNvPr id="0" name=""/>
        <dsp:cNvSpPr/>
      </dsp:nvSpPr>
      <dsp:spPr>
        <a:xfrm>
          <a:off x="0" y="1832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47824-01F0-49BB-94A8-A434100ACF7A}">
      <dsp:nvSpPr>
        <dsp:cNvPr id="0" name=""/>
        <dsp:cNvSpPr/>
      </dsp:nvSpPr>
      <dsp:spPr>
        <a:xfrm>
          <a:off x="280891" y="210759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E5D36-EEDB-4415-8A04-0523D716B195}">
      <dsp:nvSpPr>
        <dsp:cNvPr id="0" name=""/>
        <dsp:cNvSpPr/>
      </dsp:nvSpPr>
      <dsp:spPr>
        <a:xfrm>
          <a:off x="1072494" y="1832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Kablosuz Veri İletimi (IoT):</a:t>
          </a:r>
          <a:r>
            <a:rPr lang="tr-TR" sz="1700" b="0" i="0" kern="1200" baseline="0"/>
            <a:t> ESP32'nin WiFi ve Bluetooth özellikleri kullanılarak, verilerin bir bulut sunucusuna (Firebase veya ThingsBoard) anlık olarak aktarılması ve bir mobil uygulama üzerinden izlenmesi.</a:t>
          </a:r>
          <a:endParaRPr lang="en-US" sz="1700" kern="1200"/>
        </a:p>
      </dsp:txBody>
      <dsp:txXfrm>
        <a:off x="1072494" y="1832"/>
        <a:ext cx="9872542" cy="928566"/>
      </dsp:txXfrm>
    </dsp:sp>
    <dsp:sp modelId="{D5F224D2-8ED4-4850-B2C8-EAA4495CD354}">
      <dsp:nvSpPr>
        <dsp:cNvPr id="0" name=""/>
        <dsp:cNvSpPr/>
      </dsp:nvSpPr>
      <dsp:spPr>
        <a:xfrm>
          <a:off x="0" y="1162539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14A29-49AF-4B06-8074-C88298B753A7}">
      <dsp:nvSpPr>
        <dsp:cNvPr id="0" name=""/>
        <dsp:cNvSpPr/>
      </dsp:nvSpPr>
      <dsp:spPr>
        <a:xfrm>
          <a:off x="280891" y="1371467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B7E67-50FC-4A4C-82BD-4935EAB89C08}">
      <dsp:nvSpPr>
        <dsp:cNvPr id="0" name=""/>
        <dsp:cNvSpPr/>
      </dsp:nvSpPr>
      <dsp:spPr>
        <a:xfrm>
          <a:off x="1072494" y="1162539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Yapay Zeka (AI) Entegrasyonu:</a:t>
          </a:r>
          <a:r>
            <a:rPr lang="tr-TR" sz="1700" b="0" i="0" kern="1200" baseline="0"/>
            <a:t> SD kartta toplanan geçmiş verilerin makine öğrenmesi algoritmalarıyla işlenerek, motorun arıza yapma ihtimalini yüzde olarak veren bir "erken uyarı sistemi" geliştirilmesi.</a:t>
          </a:r>
          <a:endParaRPr lang="en-US" sz="1700" kern="1200"/>
        </a:p>
      </dsp:txBody>
      <dsp:txXfrm>
        <a:off x="1072494" y="1162539"/>
        <a:ext cx="9872542" cy="928566"/>
      </dsp:txXfrm>
    </dsp:sp>
    <dsp:sp modelId="{397D6880-6714-41AC-BA90-B82CB1F627C8}">
      <dsp:nvSpPr>
        <dsp:cNvPr id="0" name=""/>
        <dsp:cNvSpPr/>
      </dsp:nvSpPr>
      <dsp:spPr>
        <a:xfrm>
          <a:off x="0" y="2323247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45B0A-13A9-42B6-8ACF-345A00049DC5}">
      <dsp:nvSpPr>
        <dsp:cNvPr id="0" name=""/>
        <dsp:cNvSpPr/>
      </dsp:nvSpPr>
      <dsp:spPr>
        <a:xfrm>
          <a:off x="280891" y="2532175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B3EE3-E85B-4492-9EF3-77B17B8F09CE}">
      <dsp:nvSpPr>
        <dsp:cNvPr id="0" name=""/>
        <dsp:cNvSpPr/>
      </dsp:nvSpPr>
      <dsp:spPr>
        <a:xfrm>
          <a:off x="1072494" y="2323247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Hata Bildirim Mekanizması:</a:t>
          </a:r>
          <a:r>
            <a:rPr lang="tr-TR" sz="1700" b="0" i="0" kern="1200" baseline="0"/>
            <a:t> Belirlenen kritik akım veya titreşim eşikleri aşıldığında sistemin sesli alarm vermesi veya yetkiliye SMS/E-posta ile bildirim göndermesi.</a:t>
          </a:r>
          <a:endParaRPr lang="en-US" sz="1700" kern="1200"/>
        </a:p>
      </dsp:txBody>
      <dsp:txXfrm>
        <a:off x="1072494" y="2323247"/>
        <a:ext cx="9872542" cy="928566"/>
      </dsp:txXfrm>
    </dsp:sp>
    <dsp:sp modelId="{59AAD517-EBD9-49E6-AE01-10C9D8099FFA}">
      <dsp:nvSpPr>
        <dsp:cNvPr id="0" name=""/>
        <dsp:cNvSpPr/>
      </dsp:nvSpPr>
      <dsp:spPr>
        <a:xfrm>
          <a:off x="0" y="3483955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CE458-6818-4B66-8401-A3218658D4D9}">
      <dsp:nvSpPr>
        <dsp:cNvPr id="0" name=""/>
        <dsp:cNvSpPr/>
      </dsp:nvSpPr>
      <dsp:spPr>
        <a:xfrm>
          <a:off x="280891" y="3692883"/>
          <a:ext cx="510711" cy="5107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58E6A-FAA2-4498-8637-4F4DC2FE27E0}">
      <dsp:nvSpPr>
        <dsp:cNvPr id="0" name=""/>
        <dsp:cNvSpPr/>
      </dsp:nvSpPr>
      <dsp:spPr>
        <a:xfrm>
          <a:off x="1072494" y="3483955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i="0" kern="1200" baseline="0"/>
            <a:t>Mobil Enerji Yönetimi:</a:t>
          </a:r>
          <a:r>
            <a:rPr lang="tr-TR" sz="1700" b="0" i="0" kern="1200" baseline="0"/>
            <a:t> Sistemin harici bir adaptör yerine lityum batarya ve güneş paneli ile kendi enerjisini üreten (energy harvesting) bir yapıya dönüştürülmesi.</a:t>
          </a:r>
          <a:endParaRPr lang="en-US" sz="1700" kern="1200"/>
        </a:p>
      </dsp:txBody>
      <dsp:txXfrm>
        <a:off x="1072494" y="3483955"/>
        <a:ext cx="9872542" cy="928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033D-69D7-479C-B438-1A36CA63E2E4}">
      <dsp:nvSpPr>
        <dsp:cNvPr id="0" name=""/>
        <dsp:cNvSpPr/>
      </dsp:nvSpPr>
      <dsp:spPr>
        <a:xfrm>
          <a:off x="0" y="913176"/>
          <a:ext cx="5916169" cy="1685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DC56-BE6F-4351-B8E0-C55EA9D84B13}">
      <dsp:nvSpPr>
        <dsp:cNvPr id="0" name=""/>
        <dsp:cNvSpPr/>
      </dsp:nvSpPr>
      <dsp:spPr>
        <a:xfrm>
          <a:off x="509974" y="1292496"/>
          <a:ext cx="927225" cy="927225"/>
        </a:xfrm>
        <a:prstGeom prst="flowChartConnector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402C5-A6FF-414E-A2A0-8519F0250000}">
      <dsp:nvSpPr>
        <dsp:cNvPr id="0" name=""/>
        <dsp:cNvSpPr/>
      </dsp:nvSpPr>
      <dsp:spPr>
        <a:xfrm>
          <a:off x="1947173" y="913176"/>
          <a:ext cx="3968995" cy="16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21" tIns="178421" rIns="178421" bIns="1784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>
              <a:hlinkClick xmlns:r="http://schemas.openxmlformats.org/officeDocument/2006/relationships" r:id="rId2"/>
            </a:rPr>
            <a:t>linkedin.com/in/ismail-can-yaman-7ba328335</a:t>
          </a:r>
          <a:endParaRPr lang="en-US" sz="2500" kern="1200"/>
        </a:p>
      </dsp:txBody>
      <dsp:txXfrm>
        <a:off x="1947173" y="913176"/>
        <a:ext cx="3968995" cy="1685864"/>
      </dsp:txXfrm>
    </dsp:sp>
    <dsp:sp modelId="{FFCFDB1B-8A07-45A1-B374-CBA251F8AE31}">
      <dsp:nvSpPr>
        <dsp:cNvPr id="0" name=""/>
        <dsp:cNvSpPr/>
      </dsp:nvSpPr>
      <dsp:spPr>
        <a:xfrm>
          <a:off x="0" y="3020507"/>
          <a:ext cx="5916169" cy="1685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E89FC-B462-468C-91CA-30B66E4DA0E1}">
      <dsp:nvSpPr>
        <dsp:cNvPr id="0" name=""/>
        <dsp:cNvSpPr/>
      </dsp:nvSpPr>
      <dsp:spPr>
        <a:xfrm>
          <a:off x="509974" y="3399827"/>
          <a:ext cx="927225" cy="9272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A5BAB-9309-4E94-9A25-6A4C265A59F4}">
      <dsp:nvSpPr>
        <dsp:cNvPr id="0" name=""/>
        <dsp:cNvSpPr/>
      </dsp:nvSpPr>
      <dsp:spPr>
        <a:xfrm>
          <a:off x="1947173" y="3020507"/>
          <a:ext cx="3968995" cy="16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21" tIns="178421" rIns="178421" bIns="1784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>
              <a:hlinkClick xmlns:r="http://schemas.openxmlformats.org/officeDocument/2006/relationships" r:id="rId4"/>
            </a:rPr>
            <a:t>ncri3543@gmail.com</a:t>
          </a:r>
          <a:endParaRPr lang="en-US" sz="2500" kern="1200"/>
        </a:p>
      </dsp:txBody>
      <dsp:txXfrm>
        <a:off x="1947173" y="3020507"/>
        <a:ext cx="3968995" cy="168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reference/SD" TargetMode="External"/><Relationship Id="rId2" Type="http://schemas.openxmlformats.org/officeDocument/2006/relationships/hyperlink" Target="https://www.espressif.com/en/support/documents/technical-docum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08DFD-A48F-FD66-466D-8A26E227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964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406B5A5-70BD-CDF1-A6E6-8FA47FF96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tr-TR" sz="5400" dirty="0" err="1">
                <a:solidFill>
                  <a:srgbClr val="FFFFFF"/>
                </a:solidFill>
              </a:rPr>
              <a:t>Datalogger</a:t>
            </a:r>
            <a:endParaRPr lang="tr-TR" sz="5400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3DFE5A-2A36-37F6-78F6-B0B61E0F1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r>
              <a:rPr lang="tr-TR" sz="2200" dirty="0">
                <a:solidFill>
                  <a:srgbClr val="FFFFFF"/>
                </a:solidFill>
              </a:rPr>
              <a:t>İsmail Can YAMAN</a:t>
            </a:r>
          </a:p>
          <a:p>
            <a:r>
              <a:rPr lang="tr-TR" sz="2200" dirty="0">
                <a:solidFill>
                  <a:srgbClr val="FFFFFF"/>
                </a:solidFill>
              </a:rPr>
              <a:t>Elektronik Haberleşme Teknolojisi</a:t>
            </a:r>
          </a:p>
        </p:txBody>
      </p:sp>
    </p:spTree>
    <p:extLst>
      <p:ext uri="{BB962C8B-B14F-4D97-AF65-F5344CB8AC3E}">
        <p14:creationId xmlns:p14="http://schemas.microsoft.com/office/powerpoint/2010/main" val="1267938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F17B4A-7C97-3DC5-7647-CDC62231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tr-TR" dirty="0"/>
              <a:t>Amacım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2D71BAC7-8BF6-578F-43C8-D2A5AFC0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tr-TR" sz="1800"/>
              <a:t>Projemin temel amacı, motor performansını dijital olarak izleyen güvenilir bir Veri Kayıt (Data Logger) cihazı üretmektir. Alt hedeflerimiz şunlardır:</a:t>
            </a:r>
          </a:p>
          <a:p>
            <a:r>
              <a:rPr lang="tr-TR" sz="1800"/>
              <a:t>Motorun güç (INA219), titreşim (MPU6050) ve hız (Optik Sensör) verilerini eşzamanlı okumak.</a:t>
            </a:r>
          </a:p>
          <a:p>
            <a:r>
              <a:rPr lang="tr-TR" sz="1800"/>
              <a:t>Toplanan verileri milisaniye hassasiyetli zaman etiketleriyle (RTC) birleştirmek.</a:t>
            </a:r>
          </a:p>
          <a:p>
            <a:r>
              <a:rPr lang="tr-TR" sz="1800"/>
              <a:t>Tüm verileri bilgisayar analizine hazır şekilde (.csv) SD karta kayıpsız depolamak.</a:t>
            </a:r>
          </a:p>
          <a:p>
            <a:endParaRPr lang="tr-TR" sz="180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6A3C84E-7779-36E7-32AE-96DB3D70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"/>
          <a:stretch>
            <a:fillRect/>
          </a:stretch>
        </p:blipFill>
        <p:spPr>
          <a:xfrm>
            <a:off x="6647688" y="10"/>
            <a:ext cx="5544312" cy="685799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55AFC7E-E0B8-175F-BA0A-4C114339AC3E}"/>
              </a:ext>
            </a:extLst>
          </p:cNvPr>
          <p:cNvSpPr txBox="1"/>
          <p:nvPr/>
        </p:nvSpPr>
        <p:spPr>
          <a:xfrm>
            <a:off x="6647688" y="6488658"/>
            <a:ext cx="32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Şekil-1 </a:t>
            </a:r>
            <a:r>
              <a:rPr lang="tr-TR" dirty="0"/>
              <a:t>Blok Şeması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2073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F17ED8B-124C-8CD2-4661-75278054ED54}"/>
              </a:ext>
            </a:extLst>
          </p:cNvPr>
          <p:cNvSpPr txBox="1"/>
          <p:nvPr/>
        </p:nvSpPr>
        <p:spPr>
          <a:xfrm>
            <a:off x="2809809" y="353681"/>
            <a:ext cx="6572382" cy="974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Test Verileri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BD53CE-E104-741D-2E92-792A4C7C195E}"/>
              </a:ext>
            </a:extLst>
          </p:cNvPr>
          <p:cNvSpPr txBox="1"/>
          <p:nvPr/>
        </p:nvSpPr>
        <p:spPr>
          <a:xfrm>
            <a:off x="2809808" y="5797531"/>
            <a:ext cx="6572382" cy="55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tr-TR" sz="2000" b="1" dirty="0"/>
              <a:t>Tablo</a:t>
            </a:r>
            <a:r>
              <a:rPr lang="en-US" sz="2000" b="1" dirty="0"/>
              <a:t>-1 Esp32’ den </a:t>
            </a:r>
            <a:r>
              <a:rPr lang="en-US" sz="2000" b="1" dirty="0" err="1"/>
              <a:t>gelen</a:t>
            </a:r>
            <a:r>
              <a:rPr lang="en-US" sz="2000" b="1" dirty="0"/>
              <a:t> </a:t>
            </a:r>
            <a:r>
              <a:rPr lang="en-US" sz="2000" b="1" dirty="0" err="1"/>
              <a:t>veriler</a:t>
            </a:r>
            <a:r>
              <a:rPr lang="en-US" sz="2000" b="1" dirty="0"/>
              <a:t> </a:t>
            </a:r>
            <a:r>
              <a:rPr lang="en-US" sz="2000" b="1" dirty="0" err="1"/>
              <a:t>tablosu</a:t>
            </a:r>
            <a:endParaRPr lang="en-US" sz="2000" b="1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0CBC9F1-1731-9B72-1124-C3C35873A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02516"/>
              </p:ext>
            </p:extLst>
          </p:nvPr>
        </p:nvGraphicFramePr>
        <p:xfrm>
          <a:off x="2645875" y="1327993"/>
          <a:ext cx="6900249" cy="4525248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627763">
                  <a:extLst>
                    <a:ext uri="{9D8B030D-6E8A-4147-A177-3AD203B41FA5}">
                      <a16:colId xmlns:a16="http://schemas.microsoft.com/office/drawing/2014/main" val="3177168200"/>
                    </a:ext>
                  </a:extLst>
                </a:gridCol>
                <a:gridCol w="1169268">
                  <a:extLst>
                    <a:ext uri="{9D8B030D-6E8A-4147-A177-3AD203B41FA5}">
                      <a16:colId xmlns:a16="http://schemas.microsoft.com/office/drawing/2014/main" val="354771967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197880337"/>
                    </a:ext>
                  </a:extLst>
                </a:gridCol>
                <a:gridCol w="1136731">
                  <a:extLst>
                    <a:ext uri="{9D8B030D-6E8A-4147-A177-3AD203B41FA5}">
                      <a16:colId xmlns:a16="http://schemas.microsoft.com/office/drawing/2014/main" val="3036321101"/>
                    </a:ext>
                  </a:extLst>
                </a:gridCol>
                <a:gridCol w="836491">
                  <a:extLst>
                    <a:ext uri="{9D8B030D-6E8A-4147-A177-3AD203B41FA5}">
                      <a16:colId xmlns:a16="http://schemas.microsoft.com/office/drawing/2014/main" val="2775907180"/>
                    </a:ext>
                  </a:extLst>
                </a:gridCol>
                <a:gridCol w="948896">
                  <a:extLst>
                    <a:ext uri="{9D8B030D-6E8A-4147-A177-3AD203B41FA5}">
                      <a16:colId xmlns:a16="http://schemas.microsoft.com/office/drawing/2014/main" val="263975626"/>
                    </a:ext>
                  </a:extLst>
                </a:gridCol>
              </a:tblGrid>
              <a:tr h="4195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Timestamp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Akım (</a:t>
                      </a:r>
                      <a:r>
                        <a:rPr lang="tr-TR" sz="1600" b="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r>
                        <a:rPr lang="tr-TR" sz="16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tr-T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Gerilim (V)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Güç (mW)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RPM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Titreşim</a:t>
                      </a:r>
                      <a:endParaRPr lang="tr-TR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784779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22:31:19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1882,1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7,068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13304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16508,83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11687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22:31:25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199,4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8,644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1724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68738,63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3580,288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13870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22:31:30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-67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11,472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770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51910,11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11465,75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11978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22:31:37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220,1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11,276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2480</a:t>
                      </a:r>
                      <a:endParaRPr lang="tr-TR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62492,35</a:t>
                      </a:r>
                      <a:endParaRPr lang="tr-TR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2756,455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56413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22:31:42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65,8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10,892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718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82200,92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14781,98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9901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22:31:47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137,6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10,1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1390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61746,27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11166,49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8388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22:31:52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116,2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10,808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1292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65231,73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11252,27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59337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22:31:58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-0,2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0,088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49380,05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16641,45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37517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22:32:02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-0,1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0,088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16328,41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67620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22:32:07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-0,2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0,084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16384,52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17946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22:32:13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-0,3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0,08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16373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5823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2000-01-21 22:32:17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-0,3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0,084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tr-TR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16390,77</a:t>
                      </a:r>
                      <a:endParaRPr lang="tr-TR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0" marR="9420" marT="90427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2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6DF1038-1AE2-47D9-39A0-E199F5A5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97" y="458955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Maliyet</a:t>
            </a:r>
            <a:r>
              <a:rPr lang="en-US" sz="4000" dirty="0"/>
              <a:t> ve </a:t>
            </a:r>
            <a:r>
              <a:rPr lang="en-US" sz="4000" dirty="0" err="1"/>
              <a:t>Satış</a:t>
            </a:r>
            <a:r>
              <a:rPr lang="en-US" sz="4000" dirty="0"/>
              <a:t> </a:t>
            </a:r>
            <a:r>
              <a:rPr lang="en-US" sz="4000" dirty="0" err="1"/>
              <a:t>Fiyatı</a:t>
            </a:r>
            <a:r>
              <a:rPr lang="en-US" sz="4000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42CF6ED-C6D2-8743-BD91-E3C45153970D}"/>
              </a:ext>
            </a:extLst>
          </p:cNvPr>
          <p:cNvSpPr txBox="1"/>
          <p:nvPr/>
        </p:nvSpPr>
        <p:spPr>
          <a:xfrm>
            <a:off x="313497" y="5642694"/>
            <a:ext cx="2953959" cy="55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/>
              <a:t>Tablo-</a:t>
            </a:r>
            <a:r>
              <a:rPr lang="tr-TR" sz="2000" b="1" dirty="0"/>
              <a:t>2 </a:t>
            </a:r>
            <a:r>
              <a:rPr lang="en-US" sz="2000" dirty="0" err="1"/>
              <a:t>Maliyet</a:t>
            </a:r>
            <a:r>
              <a:rPr lang="en-US" sz="2000" dirty="0"/>
              <a:t> </a:t>
            </a:r>
            <a:r>
              <a:rPr lang="en-US" sz="2000" dirty="0" err="1"/>
              <a:t>tablosu</a:t>
            </a:r>
            <a:endParaRPr lang="en-US" sz="20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139E979-B19A-1175-85C9-47617F24C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905"/>
              </p:ext>
            </p:extLst>
          </p:nvPr>
        </p:nvGraphicFramePr>
        <p:xfrm>
          <a:off x="313497" y="1538538"/>
          <a:ext cx="6572382" cy="4104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0637">
                  <a:extLst>
                    <a:ext uri="{9D8B030D-6E8A-4147-A177-3AD203B41FA5}">
                      <a16:colId xmlns:a16="http://schemas.microsoft.com/office/drawing/2014/main" val="1721808031"/>
                    </a:ext>
                  </a:extLst>
                </a:gridCol>
                <a:gridCol w="1438444">
                  <a:extLst>
                    <a:ext uri="{9D8B030D-6E8A-4147-A177-3AD203B41FA5}">
                      <a16:colId xmlns:a16="http://schemas.microsoft.com/office/drawing/2014/main" val="1617334675"/>
                    </a:ext>
                  </a:extLst>
                </a:gridCol>
                <a:gridCol w="1863301">
                  <a:extLst>
                    <a:ext uri="{9D8B030D-6E8A-4147-A177-3AD203B41FA5}">
                      <a16:colId xmlns:a16="http://schemas.microsoft.com/office/drawing/2014/main" val="3195789615"/>
                    </a:ext>
                  </a:extLst>
                </a:gridCol>
              </a:tblGrid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Malzeme Adı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Birim Fiyat 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2886743267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Esp32 DEV KIT V4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374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3347666293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 dirty="0">
                          <a:effectLst/>
                        </a:rPr>
                        <a:t>INA219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100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1497011447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MPU6050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189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1315804431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Hız Sensörü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120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3459694776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RTC Modülü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196,45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2219300985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SD Kart Okuyucu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62,49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2431042321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Kablolar- Pin Header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40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75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637311769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Adaptör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395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1700992309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Kapasitörler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10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5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2316834105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L298N Motor Sürücü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425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1018384012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DC-DC Dönüştürücü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100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1595411950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12V DC Motor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150 TL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3675778583"/>
                  </a:ext>
                </a:extLst>
              </a:tr>
              <a:tr h="293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Toplam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>
                          <a:effectLst/>
                        </a:rPr>
                        <a:t>60 Adet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500" u="none" strike="noStrike" dirty="0">
                          <a:effectLst/>
                        </a:rPr>
                        <a:t>2236,94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7" marR="14067" marT="14067" marB="0" anchor="ctr"/>
                </a:tc>
                <a:extLst>
                  <a:ext uri="{0D108BD9-81ED-4DB2-BD59-A6C34878D82A}">
                    <a16:rowId xmlns:a16="http://schemas.microsoft.com/office/drawing/2014/main" val="439499869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DEB8FDE0-69D7-C67A-4022-B3B4AAE9F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77" y="0"/>
            <a:ext cx="5038123" cy="564184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0F065EC-D01C-46EC-C56A-2CCD57B1A62E}"/>
              </a:ext>
            </a:extLst>
          </p:cNvPr>
          <p:cNvSpPr txBox="1"/>
          <p:nvPr/>
        </p:nvSpPr>
        <p:spPr>
          <a:xfrm>
            <a:off x="7191758" y="5641848"/>
            <a:ext cx="346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Şekil-2 </a:t>
            </a:r>
            <a:r>
              <a:rPr lang="tr-TR" dirty="0"/>
              <a:t>AI Kutu Tasarımı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471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3DA2FF-0655-9143-34D3-3DA839F3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tr-TR" dirty="0"/>
              <a:t>Sorunlarım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B066C6A-A3E5-89CC-3A94-9F676E21A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213160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0904CB-F26E-76A4-36CD-942F96DB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tr-TR" dirty="0"/>
              <a:t>Gelecek 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8D78234-4CDE-0E35-3B35-985B15E01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832975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05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insan yüzü, insan sakalı, kişi, şahıs, port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EFF9637-4646-FD0C-A845-398AB1E1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434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34E616FA-CB7B-3626-E516-E7C48E09D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140148"/>
              </p:ext>
            </p:extLst>
          </p:nvPr>
        </p:nvGraphicFramePr>
        <p:xfrm>
          <a:off x="5568533" y="689811"/>
          <a:ext cx="5916169" cy="561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38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4B8143-3907-5396-F19C-4EDBFE8DE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37A6EDA-0E52-9524-1B0B-80C71677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11019513" cy="1527048"/>
          </a:xfrm>
        </p:spPr>
        <p:txBody>
          <a:bodyPr anchor="b">
            <a:normAutofit/>
          </a:bodyPr>
          <a:lstStyle/>
          <a:p>
            <a:r>
              <a:rPr lang="tr-TR" dirty="0"/>
              <a:t>Kaynakça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19F962-70B2-C477-5F20-A59E42386A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2648" y="2212848"/>
            <a:ext cx="11019514" cy="4096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Espressif Systems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"ESP32 Series Datasheet v4.1",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Technical Documentation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[Online]. Available: 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hlinkClick r:id="rId2"/>
              </a:rPr>
              <a:t>espressif.com</a:t>
            </a:r>
            <a:endParaRPr kumimoji="0" lang="tr-TR" altLang="tr-TR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Texas Instruments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"INA219 High-Side Measurement Current Shunt and Power Monitor",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Product Datasheet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rev. G, 2015.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InvenSense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"MPU-6050 Product Specification Revision 3.4",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MotionTracking Device Datasheet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2013.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Maxim Integrated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"DS3231 Extremely Accurate I2C-Integrated RTC/TCXO/Crystal",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Data Sheet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rev. 10, 2015.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Arduino LLC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"SD Library for Arduino and ESP32",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Documentation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[Online]. Available: 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hlinkClick r:id="rId3"/>
              </a:rPr>
              <a:t>arduino.cc/en/reference/SD</a:t>
            </a:r>
            <a:endParaRPr kumimoji="0" lang="tr-TR" altLang="tr-TR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I. C. Erkan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"Elektrik Motorlarında Kestirimci Bakım ve Durum İzleme Teknikleri",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Ege Üniversitesi Yayınları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2022. (Not: Bölüm hocalarınızın bu alanda makalesi varsa onu buraya eklemek çok büyük artı puan getirir!)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7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Jeff Rowberg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"I2Cdevlib - MPU6050 Library for Embedded Systems", </a:t>
            </a:r>
            <a:r>
              <a:rPr kumimoji="0" lang="tr-TR" altLang="tr-TR" sz="1700" b="0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GitHub Repository</a:t>
            </a:r>
            <a:r>
              <a:rPr kumimoji="0" lang="tr-TR" altLang="tr-TR" sz="17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[Online].</a:t>
            </a:r>
          </a:p>
        </p:txBody>
      </p:sp>
    </p:spTree>
    <p:extLst>
      <p:ext uri="{BB962C8B-B14F-4D97-AF65-F5344CB8AC3E}">
        <p14:creationId xmlns:p14="http://schemas.microsoft.com/office/powerpoint/2010/main" val="121802717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698</Words>
  <Application>Microsoft Office PowerPoint</Application>
  <PresentationFormat>Geniş ekran</PresentationFormat>
  <Paragraphs>154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Datalogger</vt:lpstr>
      <vt:lpstr>Amacım</vt:lpstr>
      <vt:lpstr>PowerPoint Sunusu</vt:lpstr>
      <vt:lpstr>Maliyet ve Satış Fiyatı </vt:lpstr>
      <vt:lpstr>Sorunlarım</vt:lpstr>
      <vt:lpstr>Gelecek 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İsmail Can Yaman</dc:creator>
  <cp:lastModifiedBy>İsmail Can Yaman</cp:lastModifiedBy>
  <cp:revision>1</cp:revision>
  <dcterms:created xsi:type="dcterms:W3CDTF">2026-04-29T01:25:57Z</dcterms:created>
  <dcterms:modified xsi:type="dcterms:W3CDTF">2026-04-29T02:20:15Z</dcterms:modified>
</cp:coreProperties>
</file>