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19CA-6B08-452F-A3E0-3E188FF7DA4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C189-9F6E-43B9-B51E-BE0A389A0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991601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19CA-6B08-452F-A3E0-3E188FF7DA4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C189-9F6E-43B9-B51E-BE0A389A0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1697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19CA-6B08-452F-A3E0-3E188FF7DA4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C189-9F6E-43B9-B51E-BE0A389A0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98564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19CA-6B08-452F-A3E0-3E188FF7DA4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C189-9F6E-43B9-B51E-BE0A389A0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787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19CA-6B08-452F-A3E0-3E188FF7DA4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C189-9F6E-43B9-B51E-BE0A389A0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77419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19CA-6B08-452F-A3E0-3E188FF7DA4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C189-9F6E-43B9-B51E-BE0A389A0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75372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19CA-6B08-452F-A3E0-3E188FF7DA4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C189-9F6E-43B9-B51E-BE0A389A0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647632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19CA-6B08-452F-A3E0-3E188FF7DA4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C189-9F6E-43B9-B51E-BE0A389A0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4441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19CA-6B08-452F-A3E0-3E188FF7DA4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C189-9F6E-43B9-B51E-BE0A389A0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4039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19CA-6B08-452F-A3E0-3E188FF7DA4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C189-9F6E-43B9-B51E-BE0A389A0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74762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8919CA-6B08-452F-A3E0-3E188FF7DA4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BEC189-9F6E-43B9-B51E-BE0A389A0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275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8919CA-6B08-452F-A3E0-3E188FF7DA4A}" type="datetimeFigureOut">
              <a:rPr lang="tr-TR" smtClean="0"/>
              <a:t>28.04.2026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BEC189-9F6E-43B9-B51E-BE0A389A0D7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7790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151"/>
            <a:ext cx="12191999" cy="689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311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76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6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51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4903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109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75" y="0"/>
            <a:ext cx="12211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010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2016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14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28" y="1"/>
            <a:ext cx="122091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08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9035" y="0"/>
            <a:ext cx="1225006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574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026" y="0"/>
            <a:ext cx="122620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300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Geniş ekran</PresentationFormat>
  <Paragraphs>0</Paragraphs>
  <Slides>9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Monster</dc:creator>
  <cp:lastModifiedBy>Monster</cp:lastModifiedBy>
  <cp:revision>1</cp:revision>
  <dcterms:created xsi:type="dcterms:W3CDTF">2026-04-28T11:07:45Z</dcterms:created>
  <dcterms:modified xsi:type="dcterms:W3CDTF">2026-04-28T11:15:31Z</dcterms:modified>
</cp:coreProperties>
</file>