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7D57FA2-50D8-42DA-8A0F-8EF2024357F5}" v="280" dt="2025-12-10T03:58:39.67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7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6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efise Kolaylı" userId="b949b4c70dda2861" providerId="Windows Live" clId="Web-{37D57FA2-50D8-42DA-8A0F-8EF2024357F5}"/>
    <pc:docChg chg="addSld modSld modMainMaster">
      <pc:chgData name="Nefise Kolaylı" userId="b949b4c70dda2861" providerId="Windows Live" clId="Web-{37D57FA2-50D8-42DA-8A0F-8EF2024357F5}" dt="2025-12-10T03:58:39.675" v="101"/>
      <pc:docMkLst>
        <pc:docMk/>
      </pc:docMkLst>
      <pc:sldChg chg="addSp delSp modSp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1674425800" sldId="256"/>
        </pc:sldMkLst>
        <pc:spChg chg="mo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2" creationId="{00000000-0000-0000-0000-000000000000}"/>
          </ac:spMkLst>
        </pc:spChg>
        <pc:spChg chg="mo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3" creationId="{00000000-0000-0000-0000-000000000000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10" creationId="{FFD48BC7-DC40-47DE-87EE-9F4B6ECB9ABB}"/>
          </ac:spMkLst>
        </pc:spChg>
        <pc:spChg chg="add del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12" creationId="{E502BBC7-2C76-46F3-BC24-5985BC13DB88}"/>
          </ac:spMkLst>
        </pc:spChg>
        <pc:spChg chg="add del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14" creationId="{C7F28D52-2A5F-4D23-81AE-7CB8B591C7AF}"/>
          </ac:spMkLst>
        </pc:spChg>
        <pc:spChg chg="add del">
          <ac:chgData name="Nefise Kolaylı" userId="b949b4c70dda2861" providerId="Windows Live" clId="Web-{37D57FA2-50D8-42DA-8A0F-8EF2024357F5}" dt="2025-12-10T03:29:15.807" v="26"/>
          <ac:spMkLst>
            <pc:docMk/>
            <pc:sldMk cId="1674425800" sldId="256"/>
            <ac:spMk id="16" creationId="{3629484E-3792-4B3D-89AD-7C8A1ED0E0D4}"/>
          </ac:spMkLst>
        </pc:spChg>
        <pc:spChg chg="add del">
          <ac:chgData name="Nefise Kolaylı" userId="b949b4c70dda2861" providerId="Windows Live" clId="Web-{37D57FA2-50D8-42DA-8A0F-8EF2024357F5}" dt="2025-12-10T03:28:59.947" v="24"/>
          <ac:spMkLst>
            <pc:docMk/>
            <pc:sldMk cId="1674425800" sldId="256"/>
            <ac:spMk id="18" creationId="{1C799903-48D5-4A31-A1A2-541072D9771E}"/>
          </ac:spMkLst>
        </pc:spChg>
        <pc:spChg chg="add del">
          <ac:chgData name="Nefise Kolaylı" userId="b949b4c70dda2861" providerId="Windows Live" clId="Web-{37D57FA2-50D8-42DA-8A0F-8EF2024357F5}" dt="2025-12-10T03:28:59.947" v="24"/>
          <ac:spMkLst>
            <pc:docMk/>
            <pc:sldMk cId="1674425800" sldId="256"/>
            <ac:spMk id="19" creationId="{8EFFF109-FC58-4FD3-BE05-9775A1310F55}"/>
          </ac:spMkLst>
        </pc:spChg>
        <pc:spChg chg="add del">
          <ac:chgData name="Nefise Kolaylı" userId="b949b4c70dda2861" providerId="Windows Live" clId="Web-{37D57FA2-50D8-42DA-8A0F-8EF2024357F5}" dt="2025-12-10T03:28:59.947" v="24"/>
          <ac:spMkLst>
            <pc:docMk/>
            <pc:sldMk cId="1674425800" sldId="256"/>
            <ac:spMk id="20" creationId="{E1B96AD6-92A9-4273-A62B-96A1C3E0BA95}"/>
          </ac:spMkLst>
        </pc:spChg>
        <pc:spChg chg="add del">
          <ac:chgData name="Nefise Kolaylı" userId="b949b4c70dda2861" providerId="Windows Live" clId="Web-{37D57FA2-50D8-42DA-8A0F-8EF2024357F5}" dt="2025-12-10T03:28:56.088" v="22"/>
          <ac:spMkLst>
            <pc:docMk/>
            <pc:sldMk cId="1674425800" sldId="256"/>
            <ac:spMk id="21" creationId="{FFD48BC7-DC40-47DE-87EE-9F4B6ECB9ABB}"/>
          </ac:spMkLst>
        </pc:spChg>
        <pc:spChg chg="add del">
          <ac:chgData name="Nefise Kolaylı" userId="b949b4c70dda2861" providerId="Windows Live" clId="Web-{37D57FA2-50D8-42DA-8A0F-8EF2024357F5}" dt="2025-12-10T03:28:59.947" v="24"/>
          <ac:spMkLst>
            <pc:docMk/>
            <pc:sldMk cId="1674425800" sldId="256"/>
            <ac:spMk id="22" creationId="{463EEC44-1BA3-44ED-81FC-A644B04B2A44}"/>
          </ac:spMkLst>
        </pc:spChg>
        <pc:spChg chg="add del">
          <ac:chgData name="Nefise Kolaylı" userId="b949b4c70dda2861" providerId="Windows Live" clId="Web-{37D57FA2-50D8-42DA-8A0F-8EF2024357F5}" dt="2025-12-10T03:28:56.088" v="22"/>
          <ac:spMkLst>
            <pc:docMk/>
            <pc:sldMk cId="1674425800" sldId="256"/>
            <ac:spMk id="23" creationId="{E502BBC7-2C76-46F3-BC24-5985BC13DB88}"/>
          </ac:spMkLst>
        </pc:spChg>
        <pc:spChg chg="add del">
          <ac:chgData name="Nefise Kolaylı" userId="b949b4c70dda2861" providerId="Windows Live" clId="Web-{37D57FA2-50D8-42DA-8A0F-8EF2024357F5}" dt="2025-12-10T03:29:15.807" v="26"/>
          <ac:spMkLst>
            <pc:docMk/>
            <pc:sldMk cId="1674425800" sldId="256"/>
            <ac:spMk id="24" creationId="{CF75AD06-DFC4-4B3A-8490-330823D081CF}"/>
          </ac:spMkLst>
        </pc:spChg>
        <pc:spChg chg="add del">
          <ac:chgData name="Nefise Kolaylı" userId="b949b4c70dda2861" providerId="Windows Live" clId="Web-{37D57FA2-50D8-42DA-8A0F-8EF2024357F5}" dt="2025-12-10T03:28:56.088" v="22"/>
          <ac:spMkLst>
            <pc:docMk/>
            <pc:sldMk cId="1674425800" sldId="256"/>
            <ac:spMk id="25" creationId="{C7F28D52-2A5F-4D23-81AE-7CB8B591C7AF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26" creationId="{D278ADA9-6383-4BDD-80D2-8899A402687B}"/>
          </ac:spMkLst>
        </pc:spChg>
        <pc:spChg chg="add del">
          <ac:chgData name="Nefise Kolaylı" userId="b949b4c70dda2861" providerId="Windows Live" clId="Web-{37D57FA2-50D8-42DA-8A0F-8EF2024357F5}" dt="2025-12-10T03:28:56.088" v="22"/>
          <ac:spMkLst>
            <pc:docMk/>
            <pc:sldMk cId="1674425800" sldId="256"/>
            <ac:spMk id="27" creationId="{3629484E-3792-4B3D-89AD-7C8A1ED0E0D4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28" creationId="{484B7147-B0F6-40ED-B5A2-FF72BC8198B6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29" creationId="{D2091A72-D5BB-42AC-8FD3-F7747D90861E}"/>
          </ac:spMkLst>
        </pc:spChg>
        <pc:spChg chg="add del">
          <ac:chgData name="Nefise Kolaylı" userId="b949b4c70dda2861" providerId="Windows Live" clId="Web-{37D57FA2-50D8-42DA-8A0F-8EF2024357F5}" dt="2025-12-10T03:29:15.807" v="26"/>
          <ac:spMkLst>
            <pc:docMk/>
            <pc:sldMk cId="1674425800" sldId="256"/>
            <ac:spMk id="30" creationId="{FC587C93-0840-40DF-96D5-D1F2137E6449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32" creationId="{B36D2DE0-0628-4A9A-A59D-7BA8B5EB3022}"/>
          </ac:spMkLst>
        </pc:spChg>
        <pc:spChg chg="add del">
          <ac:chgData name="Nefise Kolaylı" userId="b949b4c70dda2861" providerId="Windows Live" clId="Web-{37D57FA2-50D8-42DA-8A0F-8EF2024357F5}" dt="2025-12-10T03:29:19.901" v="28"/>
          <ac:spMkLst>
            <pc:docMk/>
            <pc:sldMk cId="1674425800" sldId="256"/>
            <ac:spMk id="34" creationId="{6ED12BFC-A737-46AF-8411-481112D54B0C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37" creationId="{1709F1D5-B0F1-4714-A239-E5B61C161915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38" creationId="{228FB460-D3FF-4440-A020-05982A09E517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39" creationId="{14847E93-7DC1-4D4B-8829-B19AA7137C50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40" creationId="{5566D6E1-03A1-4D73-A4E0-35D74D568A04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42" creationId="{7B786209-1B0B-4CA9-9BDD-F7327066A84D}"/>
          </ac:spMkLst>
        </pc:spChg>
        <pc:spChg chg="add">
          <ac:chgData name="Nefise Kolaylı" userId="b949b4c70dda2861" providerId="Windows Live" clId="Web-{37D57FA2-50D8-42DA-8A0F-8EF2024357F5}" dt="2025-12-10T03:29:19.917" v="29"/>
          <ac:spMkLst>
            <pc:docMk/>
            <pc:sldMk cId="1674425800" sldId="256"/>
            <ac:spMk id="43" creationId="{2D2964BB-484D-45AE-AD66-D407D0629652}"/>
          </ac:spMkLst>
        </pc:spChg>
        <pc:grpChg chg="add del">
          <ac:chgData name="Nefise Kolaylı" userId="b949b4c70dda2861" providerId="Windows Live" clId="Web-{37D57FA2-50D8-42DA-8A0F-8EF2024357F5}" dt="2025-12-10T03:29:15.807" v="26"/>
          <ac:grpSpMkLst>
            <pc:docMk/>
            <pc:sldMk cId="1674425800" sldId="256"/>
            <ac:grpSpMk id="31" creationId="{47A3A52F-BCB3-444D-9372-EE018B135C49}"/>
          </ac:grpSpMkLst>
        </pc:grpChg>
        <pc:grpChg chg="add del">
          <ac:chgData name="Nefise Kolaylı" userId="b949b4c70dda2861" providerId="Windows Live" clId="Web-{37D57FA2-50D8-42DA-8A0F-8EF2024357F5}" dt="2025-12-10T03:29:15.807" v="26"/>
          <ac:grpSpMkLst>
            <pc:docMk/>
            <pc:sldMk cId="1674425800" sldId="256"/>
            <ac:grpSpMk id="36" creationId="{5E02D55A-F529-4B19-BAF9-F63240A7B490}"/>
          </ac:grpSpMkLst>
        </pc:grpChg>
        <pc:picChg chg="add mod">
          <ac:chgData name="Nefise Kolaylı" userId="b949b4c70dda2861" providerId="Windows Live" clId="Web-{37D57FA2-50D8-42DA-8A0F-8EF2024357F5}" dt="2025-12-10T03:30:22.934" v="35"/>
          <ac:picMkLst>
            <pc:docMk/>
            <pc:sldMk cId="1674425800" sldId="256"/>
            <ac:picMk id="4" creationId="{EC0E357E-D757-E53A-5467-9025E5BB3789}"/>
          </ac:picMkLst>
        </pc:picChg>
        <pc:picChg chg="add mod">
          <ac:chgData name="Nefise Kolaylı" userId="b949b4c70dda2861" providerId="Windows Live" clId="Web-{37D57FA2-50D8-42DA-8A0F-8EF2024357F5}" dt="2025-12-10T03:29:36.448" v="32" actId="1076"/>
          <ac:picMkLst>
            <pc:docMk/>
            <pc:sldMk cId="1674425800" sldId="256"/>
            <ac:picMk id="5" creationId="{EF8A28F5-77E9-A2DC-96F3-E67179630A36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422103112" sldId="257"/>
        </pc:sldMkLst>
        <pc:spChg chg="del">
          <ac:chgData name="Nefise Kolaylı" userId="b949b4c70dda2861" providerId="Windows Live" clId="Web-{37D57FA2-50D8-42DA-8A0F-8EF2024357F5}" dt="2025-12-10T03:41:38.640" v="37"/>
          <ac:spMkLst>
            <pc:docMk/>
            <pc:sldMk cId="422103112" sldId="257"/>
            <ac:spMk id="2" creationId="{2AAD6356-8062-7412-E131-7B125309DE81}"/>
          </ac:spMkLst>
        </pc:spChg>
        <pc:spChg chg="del">
          <ac:chgData name="Nefise Kolaylı" userId="b949b4c70dda2861" providerId="Windows Live" clId="Web-{37D57FA2-50D8-42DA-8A0F-8EF2024357F5}" dt="2025-12-10T03:41:33.843" v="36"/>
          <ac:spMkLst>
            <pc:docMk/>
            <pc:sldMk cId="422103112" sldId="257"/>
            <ac:spMk id="3" creationId="{58658453-3D9A-4970-A575-B300F1A7FC66}"/>
          </ac:spMkLst>
        </pc:spChg>
        <pc:spChg chg="add del mod">
          <ac:chgData name="Nefise Kolaylı" userId="b949b4c70dda2861" providerId="Windows Live" clId="Web-{37D57FA2-50D8-42DA-8A0F-8EF2024357F5}" dt="2025-12-10T03:44:13.852" v="60"/>
          <ac:spMkLst>
            <pc:docMk/>
            <pc:sldMk cId="422103112" sldId="257"/>
            <ac:spMk id="6" creationId="{3776B367-9AB8-CB27-0669-DA463192B9F6}"/>
          </ac:spMkLst>
        </pc:spChg>
        <pc:spChg chg="add del">
          <ac:chgData name="Nefise Kolaylı" userId="b949b4c70dda2861" providerId="Windows Live" clId="Web-{37D57FA2-50D8-42DA-8A0F-8EF2024357F5}" dt="2025-12-10T03:44:40.681" v="67"/>
          <ac:spMkLst>
            <pc:docMk/>
            <pc:sldMk cId="422103112" sldId="257"/>
            <ac:spMk id="9" creationId="{42A4FC2C-047E-45A5-965D-8E1E3BF09BC6}"/>
          </ac:spMkLst>
        </pc:spChg>
        <pc:spChg chg="add">
          <ac:chgData name="Nefise Kolaylı" userId="b949b4c70dda2861" providerId="Windows Live" clId="Web-{37D57FA2-50D8-42DA-8A0F-8EF2024357F5}" dt="2025-12-10T03:44:40.681" v="67"/>
          <ac:spMkLst>
            <pc:docMk/>
            <pc:sldMk cId="422103112" sldId="257"/>
            <ac:spMk id="11" creationId="{E722B2DD-E14D-4972-9D98-5D6E61B1B2D2}"/>
          </ac:spMkLst>
        </pc:spChg>
        <pc:spChg chg="add del">
          <ac:chgData name="Nefise Kolaylı" userId="b949b4c70dda2861" providerId="Windows Live" clId="Web-{37D57FA2-50D8-42DA-8A0F-8EF2024357F5}" dt="2025-12-10T03:44:38.416" v="64"/>
          <ac:spMkLst>
            <pc:docMk/>
            <pc:sldMk cId="422103112" sldId="257"/>
            <ac:spMk id="14" creationId="{E722B2DD-E14D-4972-9D98-5D6E61B1B2D2}"/>
          </ac:spMkLst>
        </pc:spChg>
        <pc:picChg chg="add del mod ord">
          <ac:chgData name="Nefise Kolaylı" userId="b949b4c70dda2861" providerId="Windows Live" clId="Web-{37D57FA2-50D8-42DA-8A0F-8EF2024357F5}" dt="2025-12-10T03:44:07.352" v="59"/>
          <ac:picMkLst>
            <pc:docMk/>
            <pc:sldMk cId="422103112" sldId="257"/>
            <ac:picMk id="4" creationId="{3BA7FB72-E525-A3CA-EE81-61F2F4C88AA1}"/>
          </ac:picMkLst>
        </pc:picChg>
        <pc:picChg chg="add mod ord">
          <ac:chgData name="Nefise Kolaylı" userId="b949b4c70dda2861" providerId="Windows Live" clId="Web-{37D57FA2-50D8-42DA-8A0F-8EF2024357F5}" dt="2025-12-10T03:44:40.681" v="67"/>
          <ac:picMkLst>
            <pc:docMk/>
            <pc:sldMk cId="422103112" sldId="257"/>
            <ac:picMk id="7" creationId="{FEB8DAA0-8DDA-70BE-697D-6B0BFD7E2E81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794528473" sldId="258"/>
        </pc:sldMkLst>
        <pc:spChg chg="del">
          <ac:chgData name="Nefise Kolaylı" userId="b949b4c70dda2861" providerId="Windows Live" clId="Web-{37D57FA2-50D8-42DA-8A0F-8EF2024357F5}" dt="2025-12-10T03:42:33.894" v="48"/>
          <ac:spMkLst>
            <pc:docMk/>
            <pc:sldMk cId="794528473" sldId="258"/>
            <ac:spMk id="2" creationId="{08692268-5363-6C49-3C93-EAE27BC39167}"/>
          </ac:spMkLst>
        </pc:spChg>
        <pc:spChg chg="del">
          <ac:chgData name="Nefise Kolaylı" userId="b949b4c70dda2861" providerId="Windows Live" clId="Web-{37D57FA2-50D8-42DA-8A0F-8EF2024357F5}" dt="2025-12-10T03:42:30.143" v="47"/>
          <ac:spMkLst>
            <pc:docMk/>
            <pc:sldMk cId="794528473" sldId="258"/>
            <ac:spMk id="3" creationId="{31AC2E0F-9040-F9C9-B956-D29BB6E41878}"/>
          </ac:spMkLst>
        </pc:spChg>
        <pc:spChg chg="add">
          <ac:chgData name="Nefise Kolaylı" userId="b949b4c70dda2861" providerId="Windows Live" clId="Web-{37D57FA2-50D8-42DA-8A0F-8EF2024357F5}" dt="2025-12-10T03:42:33.894" v="48"/>
          <ac:spMkLst>
            <pc:docMk/>
            <pc:sldMk cId="794528473" sldId="258"/>
            <ac:spMk id="9" creationId="{42A4FC2C-047E-45A5-965D-8E1E3BF09BC6}"/>
          </ac:spMkLst>
        </pc:spChg>
        <pc:picChg chg="add mod ord">
          <ac:chgData name="Nefise Kolaylı" userId="b949b4c70dda2861" providerId="Windows Live" clId="Web-{37D57FA2-50D8-42DA-8A0F-8EF2024357F5}" dt="2025-12-10T03:42:33.894" v="48"/>
          <ac:picMkLst>
            <pc:docMk/>
            <pc:sldMk cId="794528473" sldId="258"/>
            <ac:picMk id="4" creationId="{393C087F-DFD8-1102-89CD-909FDF761CEF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3541285818" sldId="259"/>
        </pc:sldMkLst>
        <pc:spChg chg="del">
          <ac:chgData name="Nefise Kolaylı" userId="b949b4c70dda2861" providerId="Windows Live" clId="Web-{37D57FA2-50D8-42DA-8A0F-8EF2024357F5}" dt="2025-12-10T03:42:49.035" v="50"/>
          <ac:spMkLst>
            <pc:docMk/>
            <pc:sldMk cId="3541285818" sldId="259"/>
            <ac:spMk id="2" creationId="{CDBB66FF-F2C9-0513-EC16-55AB8D5B91E4}"/>
          </ac:spMkLst>
        </pc:spChg>
        <pc:spChg chg="del">
          <ac:chgData name="Nefise Kolaylı" userId="b949b4c70dda2861" providerId="Windows Live" clId="Web-{37D57FA2-50D8-42DA-8A0F-8EF2024357F5}" dt="2025-12-10T03:42:45.519" v="49"/>
          <ac:spMkLst>
            <pc:docMk/>
            <pc:sldMk cId="3541285818" sldId="259"/>
            <ac:spMk id="3" creationId="{810BC2F8-6470-BE1D-A115-FB7D30985378}"/>
          </ac:spMkLst>
        </pc:spChg>
        <pc:spChg chg="add">
          <ac:chgData name="Nefise Kolaylı" userId="b949b4c70dda2861" providerId="Windows Live" clId="Web-{37D57FA2-50D8-42DA-8A0F-8EF2024357F5}" dt="2025-12-10T03:42:49.035" v="50"/>
          <ac:spMkLst>
            <pc:docMk/>
            <pc:sldMk cId="3541285818" sldId="259"/>
            <ac:spMk id="9" creationId="{42A4FC2C-047E-45A5-965D-8E1E3BF09BC6}"/>
          </ac:spMkLst>
        </pc:spChg>
        <pc:picChg chg="add mod ord">
          <ac:chgData name="Nefise Kolaylı" userId="b949b4c70dda2861" providerId="Windows Live" clId="Web-{37D57FA2-50D8-42DA-8A0F-8EF2024357F5}" dt="2025-12-10T03:42:49.035" v="50"/>
          <ac:picMkLst>
            <pc:docMk/>
            <pc:sldMk cId="3541285818" sldId="259"/>
            <ac:picMk id="4" creationId="{18AEBEAD-BD54-BF7C-BB13-381A2307165F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2043165371" sldId="260"/>
        </pc:sldMkLst>
        <pc:spChg chg="del">
          <ac:chgData name="Nefise Kolaylı" userId="b949b4c70dda2861" providerId="Windows Live" clId="Web-{37D57FA2-50D8-42DA-8A0F-8EF2024357F5}" dt="2025-12-10T03:45:08.229" v="72"/>
          <ac:spMkLst>
            <pc:docMk/>
            <pc:sldMk cId="2043165371" sldId="260"/>
            <ac:spMk id="2" creationId="{7C66C7E9-C621-4120-3B39-7ED43F668EDA}"/>
          </ac:spMkLst>
        </pc:spChg>
        <pc:spChg chg="del">
          <ac:chgData name="Nefise Kolaylı" userId="b949b4c70dda2861" providerId="Windows Live" clId="Web-{37D57FA2-50D8-42DA-8A0F-8EF2024357F5}" dt="2025-12-10T03:45:04.979" v="71"/>
          <ac:spMkLst>
            <pc:docMk/>
            <pc:sldMk cId="2043165371" sldId="260"/>
            <ac:spMk id="3" creationId="{0267929A-2DA7-3EE4-83DE-B17C28388A15}"/>
          </ac:spMkLst>
        </pc:spChg>
        <pc:spChg chg="add">
          <ac:chgData name="Nefise Kolaylı" userId="b949b4c70dda2861" providerId="Windows Live" clId="Web-{37D57FA2-50D8-42DA-8A0F-8EF2024357F5}" dt="2025-12-10T03:45:08.229" v="72"/>
          <ac:spMkLst>
            <pc:docMk/>
            <pc:sldMk cId="2043165371" sldId="260"/>
            <ac:spMk id="9" creationId="{42A4FC2C-047E-45A5-965D-8E1E3BF09BC6}"/>
          </ac:spMkLst>
        </pc:spChg>
        <pc:picChg chg="add mod ord">
          <ac:chgData name="Nefise Kolaylı" userId="b949b4c70dda2861" providerId="Windows Live" clId="Web-{37D57FA2-50D8-42DA-8A0F-8EF2024357F5}" dt="2025-12-10T03:45:08.229" v="72"/>
          <ac:picMkLst>
            <pc:docMk/>
            <pc:sldMk cId="2043165371" sldId="260"/>
            <ac:picMk id="4" creationId="{32B5465C-C070-5E50-3400-3E5A64139595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2798551898" sldId="261"/>
        </pc:sldMkLst>
        <pc:spChg chg="del">
          <ac:chgData name="Nefise Kolaylı" userId="b949b4c70dda2861" providerId="Windows Live" clId="Web-{37D57FA2-50D8-42DA-8A0F-8EF2024357F5}" dt="2025-12-10T03:49:44.129" v="74"/>
          <ac:spMkLst>
            <pc:docMk/>
            <pc:sldMk cId="2798551898" sldId="261"/>
            <ac:spMk id="2" creationId="{18321D6C-DC4D-EB7E-4AB3-D6D745BA95F3}"/>
          </ac:spMkLst>
        </pc:spChg>
        <pc:spChg chg="del">
          <ac:chgData name="Nefise Kolaylı" userId="b949b4c70dda2861" providerId="Windows Live" clId="Web-{37D57FA2-50D8-42DA-8A0F-8EF2024357F5}" dt="2025-12-10T03:49:40.628" v="73"/>
          <ac:spMkLst>
            <pc:docMk/>
            <pc:sldMk cId="2798551898" sldId="261"/>
            <ac:spMk id="3" creationId="{AF60DF10-912C-23A6-ED9E-D62824D23B29}"/>
          </ac:spMkLst>
        </pc:spChg>
        <pc:picChg chg="add mod ord">
          <ac:chgData name="Nefise Kolaylı" userId="b949b4c70dda2861" providerId="Windows Live" clId="Web-{37D57FA2-50D8-42DA-8A0F-8EF2024357F5}" dt="2025-12-10T03:49:44.129" v="74"/>
          <ac:picMkLst>
            <pc:docMk/>
            <pc:sldMk cId="2798551898" sldId="261"/>
            <ac:picMk id="4" creationId="{E8AE3AB0-1D97-9F4E-48CB-A7581F237709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60472549" sldId="262"/>
        </pc:sldMkLst>
        <pc:spChg chg="add del">
          <ac:chgData name="Nefise Kolaylı" userId="b949b4c70dda2861" providerId="Windows Live" clId="Web-{37D57FA2-50D8-42DA-8A0F-8EF2024357F5}" dt="2025-12-10T03:50:13.145" v="80"/>
          <ac:spMkLst>
            <pc:docMk/>
            <pc:sldMk cId="60472549" sldId="262"/>
            <ac:spMk id="2" creationId="{AF738E48-64DD-1C6E-7E95-753E8274E6A8}"/>
          </ac:spMkLst>
        </pc:spChg>
        <pc:spChg chg="del">
          <ac:chgData name="Nefise Kolaylı" userId="b949b4c70dda2861" providerId="Windows Live" clId="Web-{37D57FA2-50D8-42DA-8A0F-8EF2024357F5}" dt="2025-12-10T03:49:54.504" v="75"/>
          <ac:spMkLst>
            <pc:docMk/>
            <pc:sldMk cId="60472549" sldId="262"/>
            <ac:spMk id="3" creationId="{13C8495F-0702-D843-23B7-1FC257AE19AF}"/>
          </ac:spMkLst>
        </pc:spChg>
        <pc:spChg chg="add">
          <ac:chgData name="Nefise Kolaylı" userId="b949b4c70dda2861" providerId="Windows Live" clId="Web-{37D57FA2-50D8-42DA-8A0F-8EF2024357F5}" dt="2025-12-10T03:50:13.145" v="80"/>
          <ac:spMkLst>
            <pc:docMk/>
            <pc:sldMk cId="60472549" sldId="262"/>
            <ac:spMk id="6" creationId="{864E6549-FE97-4FC4-9D6B-F21DE7C4F672}"/>
          </ac:spMkLst>
        </pc:spChg>
        <pc:spChg chg="add del">
          <ac:chgData name="Nefise Kolaylı" userId="b949b4c70dda2861" providerId="Windows Live" clId="Web-{37D57FA2-50D8-42DA-8A0F-8EF2024357F5}" dt="2025-12-10T03:50:00.176" v="77"/>
          <ac:spMkLst>
            <pc:docMk/>
            <pc:sldMk cId="60472549" sldId="262"/>
            <ac:spMk id="9" creationId="{42A4FC2C-047E-45A5-965D-8E1E3BF09BC6}"/>
          </ac:spMkLst>
        </pc:spChg>
        <pc:grpChg chg="add">
          <ac:chgData name="Nefise Kolaylı" userId="b949b4c70dda2861" providerId="Windows Live" clId="Web-{37D57FA2-50D8-42DA-8A0F-8EF2024357F5}" dt="2025-12-10T03:50:13.145" v="80"/>
          <ac:grpSpMkLst>
            <pc:docMk/>
            <pc:sldMk cId="60472549" sldId="262"/>
            <ac:grpSpMk id="11" creationId="{A043D173-C90F-458B-9AB2-3B29D2944BA6}"/>
          </ac:grpSpMkLst>
        </pc:grpChg>
        <pc:picChg chg="add mod ord">
          <ac:chgData name="Nefise Kolaylı" userId="b949b4c70dda2861" providerId="Windows Live" clId="Web-{37D57FA2-50D8-42DA-8A0F-8EF2024357F5}" dt="2025-12-10T03:50:13.145" v="80"/>
          <ac:picMkLst>
            <pc:docMk/>
            <pc:sldMk cId="60472549" sldId="262"/>
            <ac:picMk id="4" creationId="{825898EE-41F4-8BC7-AF95-CC49086D1E8A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1533224914" sldId="263"/>
        </pc:sldMkLst>
        <pc:spChg chg="del">
          <ac:chgData name="Nefise Kolaylı" userId="b949b4c70dda2861" providerId="Windows Live" clId="Web-{37D57FA2-50D8-42DA-8A0F-8EF2024357F5}" dt="2025-12-10T03:50:30.395" v="82"/>
          <ac:spMkLst>
            <pc:docMk/>
            <pc:sldMk cId="1533224914" sldId="263"/>
            <ac:spMk id="2" creationId="{D8C09BAA-5DD8-B5D7-5B39-FF5BCA27F8F3}"/>
          </ac:spMkLst>
        </pc:spChg>
        <pc:spChg chg="del">
          <ac:chgData name="Nefise Kolaylı" userId="b949b4c70dda2861" providerId="Windows Live" clId="Web-{37D57FA2-50D8-42DA-8A0F-8EF2024357F5}" dt="2025-12-10T03:50:27.207" v="81"/>
          <ac:spMkLst>
            <pc:docMk/>
            <pc:sldMk cId="1533224914" sldId="263"/>
            <ac:spMk id="3" creationId="{EC2A5BDF-69A2-A1F9-7670-D3F2C7C42A09}"/>
          </ac:spMkLst>
        </pc:spChg>
        <pc:picChg chg="add mod ord">
          <ac:chgData name="Nefise Kolaylı" userId="b949b4c70dda2861" providerId="Windows Live" clId="Web-{37D57FA2-50D8-42DA-8A0F-8EF2024357F5}" dt="2025-12-10T03:50:30.395" v="82"/>
          <ac:picMkLst>
            <pc:docMk/>
            <pc:sldMk cId="1533224914" sldId="263"/>
            <ac:picMk id="4" creationId="{AB720348-06E1-7177-2648-DD3CCAC180D1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1123355375" sldId="264"/>
        </pc:sldMkLst>
        <pc:spChg chg="add del">
          <ac:chgData name="Nefise Kolaylı" userId="b949b4c70dda2861" providerId="Windows Live" clId="Web-{37D57FA2-50D8-42DA-8A0F-8EF2024357F5}" dt="2025-12-10T03:51:03.489" v="90"/>
          <ac:spMkLst>
            <pc:docMk/>
            <pc:sldMk cId="1123355375" sldId="264"/>
            <ac:spMk id="2" creationId="{CBE13369-A437-3F6A-44C6-0941816BC5E2}"/>
          </ac:spMkLst>
        </pc:spChg>
        <pc:spChg chg="del">
          <ac:chgData name="Nefise Kolaylı" userId="b949b4c70dda2861" providerId="Windows Live" clId="Web-{37D57FA2-50D8-42DA-8A0F-8EF2024357F5}" dt="2025-12-10T03:50:57.364" v="87"/>
          <ac:spMkLst>
            <pc:docMk/>
            <pc:sldMk cId="1123355375" sldId="264"/>
            <ac:spMk id="3" creationId="{B2499674-CD1A-A484-063B-65A770BD1D6E}"/>
          </ac:spMkLst>
        </pc:spChg>
        <pc:spChg chg="add">
          <ac:chgData name="Nefise Kolaylı" userId="b949b4c70dda2861" providerId="Windows Live" clId="Web-{37D57FA2-50D8-42DA-8A0F-8EF2024357F5}" dt="2025-12-10T03:51:03.489" v="90"/>
          <ac:spMkLst>
            <pc:docMk/>
            <pc:sldMk cId="1123355375" sldId="264"/>
            <ac:spMk id="9" creationId="{42A4FC2C-047E-45A5-965D-8E1E3BF09BC6}"/>
          </ac:spMkLst>
        </pc:spChg>
        <pc:picChg chg="add mod ord">
          <ac:chgData name="Nefise Kolaylı" userId="b949b4c70dda2861" providerId="Windows Live" clId="Web-{37D57FA2-50D8-42DA-8A0F-8EF2024357F5}" dt="2025-12-10T03:51:03.489" v="90"/>
          <ac:picMkLst>
            <pc:docMk/>
            <pc:sldMk cId="1123355375" sldId="264"/>
            <ac:picMk id="4" creationId="{07E4E0FF-E423-3403-2E2C-6C2883AB82F1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1426649548" sldId="265"/>
        </pc:sldMkLst>
        <pc:spChg chg="del">
          <ac:chgData name="Nefise Kolaylı" userId="b949b4c70dda2861" providerId="Windows Live" clId="Web-{37D57FA2-50D8-42DA-8A0F-8EF2024357F5}" dt="2025-12-10T03:51:26.849" v="92"/>
          <ac:spMkLst>
            <pc:docMk/>
            <pc:sldMk cId="1426649548" sldId="265"/>
            <ac:spMk id="2" creationId="{80BCB8A6-C222-3DC5-87EF-50844EE53107}"/>
          </ac:spMkLst>
        </pc:spChg>
        <pc:spChg chg="del">
          <ac:chgData name="Nefise Kolaylı" userId="b949b4c70dda2861" providerId="Windows Live" clId="Web-{37D57FA2-50D8-42DA-8A0F-8EF2024357F5}" dt="2025-12-10T03:51:18.099" v="91"/>
          <ac:spMkLst>
            <pc:docMk/>
            <pc:sldMk cId="1426649548" sldId="265"/>
            <ac:spMk id="3" creationId="{E64BA0D8-F522-8947-B5B3-44B6832ED39C}"/>
          </ac:spMkLst>
        </pc:spChg>
        <pc:picChg chg="add mod ord">
          <ac:chgData name="Nefise Kolaylı" userId="b949b4c70dda2861" providerId="Windows Live" clId="Web-{37D57FA2-50D8-42DA-8A0F-8EF2024357F5}" dt="2025-12-10T03:51:26.849" v="92"/>
          <ac:picMkLst>
            <pc:docMk/>
            <pc:sldMk cId="1426649548" sldId="265"/>
            <ac:picMk id="4" creationId="{EAF7C50D-C8CF-3C18-47AB-ADB06752D49B}"/>
          </ac:picMkLst>
        </pc:picChg>
      </pc:sldChg>
      <pc:sldChg chg="addSp delSp modSp new mod modTransition setBg">
        <pc:chgData name="Nefise Kolaylı" userId="b949b4c70dda2861" providerId="Windows Live" clId="Web-{37D57FA2-50D8-42DA-8A0F-8EF2024357F5}" dt="2025-12-10T03:58:39.675" v="101"/>
        <pc:sldMkLst>
          <pc:docMk/>
          <pc:sldMk cId="1067211292" sldId="266"/>
        </pc:sldMkLst>
        <pc:spChg chg="del">
          <ac:chgData name="Nefise Kolaylı" userId="b949b4c70dda2861" providerId="Windows Live" clId="Web-{37D57FA2-50D8-42DA-8A0F-8EF2024357F5}" dt="2025-12-10T03:51:44.115" v="94"/>
          <ac:spMkLst>
            <pc:docMk/>
            <pc:sldMk cId="1067211292" sldId="266"/>
            <ac:spMk id="2" creationId="{6CE38C07-DBC7-0134-DAFB-3A1BCC9B7974}"/>
          </ac:spMkLst>
        </pc:spChg>
        <pc:spChg chg="del">
          <ac:chgData name="Nefise Kolaylı" userId="b949b4c70dda2861" providerId="Windows Live" clId="Web-{37D57FA2-50D8-42DA-8A0F-8EF2024357F5}" dt="2025-12-10T03:51:40.630" v="93"/>
          <ac:spMkLst>
            <pc:docMk/>
            <pc:sldMk cId="1067211292" sldId="266"/>
            <ac:spMk id="3" creationId="{601A8ECF-797C-2943-B323-B00253554EFC}"/>
          </ac:spMkLst>
        </pc:spChg>
        <pc:picChg chg="add mod ord">
          <ac:chgData name="Nefise Kolaylı" userId="b949b4c70dda2861" providerId="Windows Live" clId="Web-{37D57FA2-50D8-42DA-8A0F-8EF2024357F5}" dt="2025-12-10T03:51:44.115" v="94"/>
          <ac:picMkLst>
            <pc:docMk/>
            <pc:sldMk cId="1067211292" sldId="266"/>
            <ac:picMk id="4" creationId="{BD707886-1FF1-DBB8-3175-7566ED907D7C}"/>
          </ac:picMkLst>
        </pc:picChg>
      </pc:sldChg>
      <pc:sldChg chg="new modTransition">
        <pc:chgData name="Nefise Kolaylı" userId="b949b4c70dda2861" providerId="Windows Live" clId="Web-{37D57FA2-50D8-42DA-8A0F-8EF2024357F5}" dt="2025-12-10T03:58:39.675" v="101"/>
        <pc:sldMkLst>
          <pc:docMk/>
          <pc:sldMk cId="3567007724" sldId="267"/>
        </pc:sldMkLst>
      </pc:sldChg>
      <pc:sldChg chg="delSp modSp new modTransition">
        <pc:chgData name="Nefise Kolaylı" userId="b949b4c70dda2861" providerId="Windows Live" clId="Web-{37D57FA2-50D8-42DA-8A0F-8EF2024357F5}" dt="2025-12-10T03:58:39.675" v="101"/>
        <pc:sldMkLst>
          <pc:docMk/>
          <pc:sldMk cId="1147870716" sldId="268"/>
        </pc:sldMkLst>
        <pc:spChg chg="del">
          <ac:chgData name="Nefise Kolaylı" userId="b949b4c70dda2861" providerId="Windows Live" clId="Web-{37D57FA2-50D8-42DA-8A0F-8EF2024357F5}" dt="2025-12-10T03:57:59.343" v="96"/>
          <ac:spMkLst>
            <pc:docMk/>
            <pc:sldMk cId="1147870716" sldId="268"/>
            <ac:spMk id="2" creationId="{73A36CB8-955C-C000-EFF3-04DBA91E2096}"/>
          </ac:spMkLst>
        </pc:spChg>
        <pc:spChg chg="mod">
          <ac:chgData name="Nefise Kolaylı" userId="b949b4c70dda2861" providerId="Windows Live" clId="Web-{37D57FA2-50D8-42DA-8A0F-8EF2024357F5}" dt="2025-12-10T03:58:15.204" v="99" actId="14100"/>
          <ac:spMkLst>
            <pc:docMk/>
            <pc:sldMk cId="1147870716" sldId="268"/>
            <ac:spMk id="3" creationId="{4F92127D-FB4B-0D7B-430E-9075030EF08A}"/>
          </ac:spMkLst>
        </pc:spChg>
      </pc:sldChg>
      <pc:sldMasterChg chg="modTransition modSldLayout">
        <pc:chgData name="Nefise Kolaylı" userId="b949b4c70dda2861" providerId="Windows Live" clId="Web-{37D57FA2-50D8-42DA-8A0F-8EF2024357F5}" dt="2025-12-10T03:58:39.675" v="101"/>
        <pc:sldMasterMkLst>
          <pc:docMk/>
          <pc:sldMasterMk cId="3712468873" sldId="2147483648"/>
        </pc:sldMasterMkLst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3440994769" sldId="2147483649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3944319586" sldId="2147483650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1196833356" sldId="2147483651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3652797130" sldId="2147483652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846744319" sldId="2147483653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2861482750" sldId="2147483654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4199817435" sldId="2147483655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2700913065" sldId="2147483656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818175020" sldId="2147483657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847874827" sldId="2147483658"/>
          </pc:sldLayoutMkLst>
        </pc:sldLayoutChg>
        <pc:sldLayoutChg chg="modTransition">
          <pc:chgData name="Nefise Kolaylı" userId="b949b4c70dda2861" providerId="Windows Live" clId="Web-{37D57FA2-50D8-42DA-8A0F-8EF2024357F5}" dt="2025-12-10T03:58:39.675" v="101"/>
          <pc:sldLayoutMkLst>
            <pc:docMk/>
            <pc:sldMasterMk cId="3712468873" sldId="2147483648"/>
            <pc:sldLayoutMk cId="804856651" sldId="2147483659"/>
          </pc:sldLayoutMkLst>
        </pc:sldLayoutChg>
      </pc:sldMaster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40994769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,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7874827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Dikey Metin Yer Tutucusu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04856651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44319586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96833356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5279713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4" name="İçerik Yer Tutucus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6" name="İçerik Yer Tutucus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8" name="Altbilgi Yer Tutucus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46744319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Veri Yer Tutucus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4" name="Altbilgi Yer Tutucus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1482750"/>
      </p:ext>
    </p:extLst>
  </p:cSld>
  <p:clrMapOvr>
    <a:masterClrMapping/>
  </p:clrMapOvr>
  <p:transition spd="slow">
    <p:push dir="u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3" name="Altbilgi Yer Tutucus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99817435"/>
      </p:ext>
    </p:extLst>
  </p:cSld>
  <p:clrMapOvr>
    <a:masterClrMapping/>
  </p:clrMapOvr>
  <p:transition spd="slow">
    <p:push dir="u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091306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 için tıklatın</a:t>
            </a:r>
          </a:p>
        </p:txBody>
      </p:sp>
      <p:sp>
        <p:nvSpPr>
          <p:cNvPr id="3" name="Resim Yer Tutucus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tıklatın</a:t>
            </a:r>
          </a:p>
        </p:txBody>
      </p:sp>
      <p:sp>
        <p:nvSpPr>
          <p:cNvPr id="5" name="Veri Yer Tutucus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18175020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 için tıklatın</a:t>
            </a:r>
          </a:p>
        </p:txBody>
      </p:sp>
      <p:sp>
        <p:nvSpPr>
          <p:cNvPr id="3" name="Metin Yer Tutucus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tıklatın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072480-10DA-4FB4-BEAE-2A1DEA90F248}" type="datetimeFigureOut">
              <a:rPr lang="tr-TR" smtClean="0"/>
              <a:t>9.12.2025</a:t>
            </a:fld>
            <a:endParaRPr lang="tr-TR"/>
          </a:p>
        </p:txBody>
      </p:sp>
      <p:sp>
        <p:nvSpPr>
          <p:cNvPr id="5" name="Altbilgi Yer Tutucus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20A84BC-3F9E-4B08-9743-FC4E27FA5126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12468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mailto:kolaylinefisee@gmail.com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espressif.com" TargetMode="External"/><Relationship Id="rId7" Type="http://schemas.openxmlformats.org/officeDocument/2006/relationships/hyperlink" Target="https://www.bluetooth.com/" TargetMode="External"/><Relationship Id="rId2" Type="http://schemas.openxmlformats.org/officeDocument/2006/relationships/hyperlink" Target="https://www.espressif.com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who.int/" TargetMode="External"/><Relationship Id="rId5" Type="http://schemas.openxmlformats.org/officeDocument/2006/relationships/hyperlink" Target="https://components101.com/" TargetMode="External"/><Relationship Id="rId4" Type="http://schemas.openxmlformats.org/officeDocument/2006/relationships/hyperlink" Target="https://www.arduino.cc/en/software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7" name="Rectangle 20">
            <a:extLst>
              <a:ext uri="{FF2B5EF4-FFF2-40B4-BE49-F238E27FC236}">
                <a16:creationId xmlns:a16="http://schemas.microsoft.com/office/drawing/2014/main" id="{1709F1D5-B0F1-4714-A239-E5B61C1619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: Rounded Corners 22">
            <a:extLst>
              <a:ext uri="{FF2B5EF4-FFF2-40B4-BE49-F238E27FC236}">
                <a16:creationId xmlns:a16="http://schemas.microsoft.com/office/drawing/2014/main" id="{228FB460-D3FF-4440-A020-05982A09E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0546" y="1011045"/>
            <a:ext cx="4369859" cy="4369859"/>
          </a:xfrm>
          <a:prstGeom prst="roundRect">
            <a:avLst>
              <a:gd name="adj" fmla="val 2757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Başlık 1"/>
          <p:cNvSpPr>
            <a:spLocks noGrp="1"/>
          </p:cNvSpPr>
          <p:nvPr>
            <p:ph type="ctrTitle"/>
          </p:nvPr>
        </p:nvSpPr>
        <p:spPr>
          <a:xfrm>
            <a:off x="956826" y="1112969"/>
            <a:ext cx="3937298" cy="41660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4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AKILLI ENGELSAVAR ASİSTANI</a:t>
            </a:r>
          </a:p>
        </p:txBody>
      </p:sp>
      <p:sp>
        <p:nvSpPr>
          <p:cNvPr id="39" name="Freeform: Shape 24">
            <a:extLst>
              <a:ext uri="{FF2B5EF4-FFF2-40B4-BE49-F238E27FC236}">
                <a16:creationId xmlns:a16="http://schemas.microsoft.com/office/drawing/2014/main" id="{14847E93-7DC1-4D4B-8829-B19AA7137C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30529" y="0"/>
            <a:ext cx="1155142" cy="591009"/>
          </a:xfrm>
          <a:custGeom>
            <a:avLst/>
            <a:gdLst>
              <a:gd name="connsiteX0" fmla="*/ 1355 w 1155142"/>
              <a:gd name="connsiteY0" fmla="*/ 0 h 591009"/>
              <a:gd name="connsiteX1" fmla="*/ 1153787 w 1155142"/>
              <a:gd name="connsiteY1" fmla="*/ 0 h 591009"/>
              <a:gd name="connsiteX2" fmla="*/ 1155142 w 1155142"/>
              <a:gd name="connsiteY2" fmla="*/ 13438 h 591009"/>
              <a:gd name="connsiteX3" fmla="*/ 577571 w 1155142"/>
              <a:gd name="connsiteY3" fmla="*/ 591009 h 591009"/>
              <a:gd name="connsiteX4" fmla="*/ 0 w 1155142"/>
              <a:gd name="connsiteY4" fmla="*/ 13438 h 5910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5142" h="591009">
                <a:moveTo>
                  <a:pt x="1355" y="0"/>
                </a:moveTo>
                <a:lnTo>
                  <a:pt x="1153787" y="0"/>
                </a:lnTo>
                <a:lnTo>
                  <a:pt x="1155142" y="13438"/>
                </a:lnTo>
                <a:cubicBezTo>
                  <a:pt x="1155142" y="332422"/>
                  <a:pt x="896555" y="591009"/>
                  <a:pt x="577571" y="591009"/>
                </a:cubicBezTo>
                <a:cubicBezTo>
                  <a:pt x="258587" y="591009"/>
                  <a:pt x="0" y="332422"/>
                  <a:pt x="0" y="134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40" name="Freeform: Shape 26">
            <a:extLst>
              <a:ext uri="{FF2B5EF4-FFF2-40B4-BE49-F238E27FC236}">
                <a16:creationId xmlns:a16="http://schemas.microsoft.com/office/drawing/2014/main" id="{5566D6E1-03A1-4D73-A4E0-35D74D568A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961511" y="-1"/>
            <a:ext cx="1737401" cy="959536"/>
          </a:xfrm>
          <a:custGeom>
            <a:avLst/>
            <a:gdLst>
              <a:gd name="connsiteX0" fmla="*/ 0 w 1737401"/>
              <a:gd name="connsiteY0" fmla="*/ 0 h 959536"/>
              <a:gd name="connsiteX1" fmla="*/ 123825 w 1737401"/>
              <a:gd name="connsiteY1" fmla="*/ 0 h 959536"/>
              <a:gd name="connsiteX2" fmla="*/ 123825 w 1737401"/>
              <a:gd name="connsiteY2" fmla="*/ 790277 h 959536"/>
              <a:gd name="connsiteX3" fmla="*/ 1490095 w 1737401"/>
              <a:gd name="connsiteY3" fmla="*/ 0 h 959536"/>
              <a:gd name="connsiteX4" fmla="*/ 1737401 w 1737401"/>
              <a:gd name="connsiteY4" fmla="*/ 0 h 959536"/>
              <a:gd name="connsiteX5" fmla="*/ 92869 w 1737401"/>
              <a:gd name="connsiteY5" fmla="*/ 951249 h 959536"/>
              <a:gd name="connsiteX6" fmla="*/ 61913 w 1737401"/>
              <a:gd name="connsiteY6" fmla="*/ 959536 h 959536"/>
              <a:gd name="connsiteX7" fmla="*/ 0 w 1737401"/>
              <a:gd name="connsiteY7" fmla="*/ 897624 h 959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737401" h="959536">
                <a:moveTo>
                  <a:pt x="0" y="0"/>
                </a:moveTo>
                <a:lnTo>
                  <a:pt x="123825" y="0"/>
                </a:lnTo>
                <a:lnTo>
                  <a:pt x="123825" y="790277"/>
                </a:lnTo>
                <a:lnTo>
                  <a:pt x="1490095" y="0"/>
                </a:lnTo>
                <a:lnTo>
                  <a:pt x="1737401" y="0"/>
                </a:lnTo>
                <a:lnTo>
                  <a:pt x="92869" y="951249"/>
                </a:lnTo>
                <a:cubicBezTo>
                  <a:pt x="83458" y="956688"/>
                  <a:pt x="72780" y="959546"/>
                  <a:pt x="61913" y="959536"/>
                </a:cubicBezTo>
                <a:cubicBezTo>
                  <a:pt x="27719" y="959536"/>
                  <a:pt x="0" y="931818"/>
                  <a:pt x="0" y="897624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1" name="Freeform: Shape 28">
            <a:extLst>
              <a:ext uri="{FF2B5EF4-FFF2-40B4-BE49-F238E27FC236}">
                <a16:creationId xmlns:a16="http://schemas.microsoft.com/office/drawing/2014/main" id="{9F835A99-04AC-494A-A572-AFE8413CC9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2936831"/>
            <a:ext cx="159741" cy="552996"/>
          </a:xfrm>
          <a:custGeom>
            <a:avLst/>
            <a:gdLst>
              <a:gd name="connsiteX0" fmla="*/ 159741 w 159741"/>
              <a:gd name="connsiteY0" fmla="*/ 0 h 552996"/>
              <a:gd name="connsiteX1" fmla="*/ 159741 w 159741"/>
              <a:gd name="connsiteY1" fmla="*/ 552996 h 552996"/>
              <a:gd name="connsiteX2" fmla="*/ 141849 w 159741"/>
              <a:gd name="connsiteY2" fmla="*/ 543285 h 552996"/>
              <a:gd name="connsiteX3" fmla="*/ 0 w 159741"/>
              <a:gd name="connsiteY3" fmla="*/ 276498 h 552996"/>
              <a:gd name="connsiteX4" fmla="*/ 141849 w 159741"/>
              <a:gd name="connsiteY4" fmla="*/ 9711 h 5529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9741" h="552996">
                <a:moveTo>
                  <a:pt x="159741" y="0"/>
                </a:moveTo>
                <a:lnTo>
                  <a:pt x="159741" y="552996"/>
                </a:lnTo>
                <a:lnTo>
                  <a:pt x="141849" y="543285"/>
                </a:lnTo>
                <a:cubicBezTo>
                  <a:pt x="56268" y="485467"/>
                  <a:pt x="0" y="387554"/>
                  <a:pt x="0" y="276498"/>
                </a:cubicBezTo>
                <a:cubicBezTo>
                  <a:pt x="0" y="165443"/>
                  <a:pt x="56268" y="67529"/>
                  <a:pt x="141849" y="9711"/>
                </a:cubicBezTo>
                <a:close/>
              </a:path>
            </a:pathLst>
          </a:custGeom>
          <a:solidFill>
            <a:schemeClr val="accent4"/>
          </a:solidFill>
          <a:ln w="1270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Alt Başlık 2"/>
          <p:cNvSpPr>
            <a:spLocks noGrp="1"/>
          </p:cNvSpPr>
          <p:nvPr>
            <p:ph type="subTitle" idx="1"/>
          </p:nvPr>
        </p:nvSpPr>
        <p:spPr>
          <a:xfrm>
            <a:off x="6096000" y="820880"/>
            <a:ext cx="5257799" cy="488935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ÇİFT KANALLI UYARI SİSTEMİ:SESLİ İKAZ VE BLUETOOTH SİSTEMİ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EGE ÜNİVERSİRESİ EGE MESLEK YÜKSEK OKULU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HAZIRLAYAN:NEFİSE KOLAYLI</a:t>
            </a:r>
          </a:p>
          <a:p>
            <a:pPr indent="-228600" algn="l">
              <a:buFont typeface="Arial" panose="020B0604020202020204" pitchFamily="34" charset="0"/>
              <a:buChar char="•"/>
            </a:pPr>
            <a:r>
              <a:rPr lang="en-US"/>
              <a:t>DANIŞMAN: MUSTAFA BERKANT SELEK</a:t>
            </a:r>
          </a:p>
        </p:txBody>
      </p:sp>
      <p:sp>
        <p:nvSpPr>
          <p:cNvPr id="42" name="Freeform: Shape 30">
            <a:extLst>
              <a:ext uri="{FF2B5EF4-FFF2-40B4-BE49-F238E27FC236}">
                <a16:creationId xmlns:a16="http://schemas.microsoft.com/office/drawing/2014/main" id="{7B786209-1B0B-4CA9-9BDD-F7327066A8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835649"/>
            <a:ext cx="1548180" cy="1022351"/>
          </a:xfrm>
          <a:custGeom>
            <a:avLst/>
            <a:gdLst>
              <a:gd name="connsiteX0" fmla="*/ 61913 w 1548180"/>
              <a:gd name="connsiteY0" fmla="*/ 0 h 1022351"/>
              <a:gd name="connsiteX1" fmla="*/ 1548180 w 1548180"/>
              <a:gd name="connsiteY1" fmla="*/ 0 h 1022351"/>
              <a:gd name="connsiteX2" fmla="*/ 1548180 w 1548180"/>
              <a:gd name="connsiteY2" fmla="*/ 123825 h 1022351"/>
              <a:gd name="connsiteX3" fmla="*/ 123825 w 1548180"/>
              <a:gd name="connsiteY3" fmla="*/ 123825 h 1022351"/>
              <a:gd name="connsiteX4" fmla="*/ 123825 w 1548180"/>
              <a:gd name="connsiteY4" fmla="*/ 1022351 h 1022351"/>
              <a:gd name="connsiteX5" fmla="*/ 0 w 1548180"/>
              <a:gd name="connsiteY5" fmla="*/ 1022351 h 1022351"/>
              <a:gd name="connsiteX6" fmla="*/ 0 w 1548180"/>
              <a:gd name="connsiteY6" fmla="*/ 61913 h 1022351"/>
              <a:gd name="connsiteX7" fmla="*/ 61913 w 1548180"/>
              <a:gd name="connsiteY7" fmla="*/ 0 h 1022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548180" h="1022351">
                <a:moveTo>
                  <a:pt x="61913" y="0"/>
                </a:moveTo>
                <a:lnTo>
                  <a:pt x="1548180" y="0"/>
                </a:lnTo>
                <a:lnTo>
                  <a:pt x="1548180" y="123825"/>
                </a:lnTo>
                <a:lnTo>
                  <a:pt x="123825" y="123825"/>
                </a:lnTo>
                <a:lnTo>
                  <a:pt x="123825" y="1022351"/>
                </a:lnTo>
                <a:lnTo>
                  <a:pt x="0" y="1022351"/>
                </a:lnTo>
                <a:lnTo>
                  <a:pt x="0" y="61913"/>
                </a:lnTo>
                <a:cubicBezTo>
                  <a:pt x="0" y="27719"/>
                  <a:pt x="27719" y="0"/>
                  <a:pt x="61913" y="0"/>
                </a:cubicBezTo>
                <a:close/>
              </a:path>
            </a:pathLst>
          </a:custGeom>
          <a:solidFill>
            <a:schemeClr val="accent6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3" name="Freeform: Shape 32">
            <a:extLst>
              <a:ext uri="{FF2B5EF4-FFF2-40B4-BE49-F238E27FC236}">
                <a16:creationId xmlns:a16="http://schemas.microsoft.com/office/drawing/2014/main" id="{2D2964BB-484D-45AE-AD66-D407D06296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418308" y="5717905"/>
            <a:ext cx="1771609" cy="1140095"/>
          </a:xfrm>
          <a:custGeom>
            <a:avLst/>
            <a:gdLst>
              <a:gd name="connsiteX0" fmla="*/ 1561721 w 1771609"/>
              <a:gd name="connsiteY0" fmla="*/ 763041 h 1140095"/>
              <a:gd name="connsiteX1" fmla="*/ 1623024 w 1771609"/>
              <a:gd name="connsiteY1" fmla="*/ 792810 h 1140095"/>
              <a:gd name="connsiteX2" fmla="*/ 1711735 w 1771609"/>
              <a:gd name="connsiteY2" fmla="*/ 970132 h 1140095"/>
              <a:gd name="connsiteX3" fmla="*/ 1771609 w 1771609"/>
              <a:gd name="connsiteY3" fmla="*/ 1140095 h 1140095"/>
              <a:gd name="connsiteX4" fmla="*/ 1637225 w 1771609"/>
              <a:gd name="connsiteY4" fmla="*/ 1140095 h 1140095"/>
              <a:gd name="connsiteX5" fmla="*/ 1594820 w 1771609"/>
              <a:gd name="connsiteY5" fmla="*/ 1019711 h 1140095"/>
              <a:gd name="connsiteX6" fmla="*/ 1513200 w 1771609"/>
              <a:gd name="connsiteY6" fmla="*/ 856627 h 1140095"/>
              <a:gd name="connsiteX7" fmla="*/ 1538499 w 1771609"/>
              <a:gd name="connsiteY7" fmla="*/ 770415 h 1140095"/>
              <a:gd name="connsiteX8" fmla="*/ 1561721 w 1771609"/>
              <a:gd name="connsiteY8" fmla="*/ 763041 h 1140095"/>
              <a:gd name="connsiteX9" fmla="*/ 933455 w 1771609"/>
              <a:gd name="connsiteY9" fmla="*/ 161309 h 1140095"/>
              <a:gd name="connsiteX10" fmla="*/ 957797 w 1771609"/>
              <a:gd name="connsiteY10" fmla="*/ 167970 h 1140095"/>
              <a:gd name="connsiteX11" fmla="*/ 1286982 w 1771609"/>
              <a:gd name="connsiteY11" fmla="*/ 387616 h 1140095"/>
              <a:gd name="connsiteX12" fmla="*/ 1293725 w 1771609"/>
              <a:gd name="connsiteY12" fmla="*/ 477075 h 1140095"/>
              <a:gd name="connsiteX13" fmla="*/ 1245453 w 1771609"/>
              <a:gd name="connsiteY13" fmla="*/ 499154 h 1140095"/>
              <a:gd name="connsiteX14" fmla="*/ 1245167 w 1771609"/>
              <a:gd name="connsiteY14" fmla="*/ 499154 h 1140095"/>
              <a:gd name="connsiteX15" fmla="*/ 1203638 w 1771609"/>
              <a:gd name="connsiteY15" fmla="*/ 484104 h 1140095"/>
              <a:gd name="connsiteX16" fmla="*/ 900647 w 1771609"/>
              <a:gd name="connsiteY16" fmla="*/ 281508 h 1140095"/>
              <a:gd name="connsiteX17" fmla="*/ 872454 w 1771609"/>
              <a:gd name="connsiteY17" fmla="*/ 196164 h 1140095"/>
              <a:gd name="connsiteX18" fmla="*/ 933455 w 1771609"/>
              <a:gd name="connsiteY18" fmla="*/ 161309 h 1140095"/>
              <a:gd name="connsiteX19" fmla="*/ 256260 w 1771609"/>
              <a:gd name="connsiteY19" fmla="*/ 29 h 1140095"/>
              <a:gd name="connsiteX20" fmla="*/ 454020 w 1771609"/>
              <a:gd name="connsiteY20" fmla="*/ 13474 h 1140095"/>
              <a:gd name="connsiteX21" fmla="*/ 509236 w 1771609"/>
              <a:gd name="connsiteY21" fmla="*/ 84182 h 1140095"/>
              <a:gd name="connsiteX22" fmla="*/ 445829 w 1771609"/>
              <a:gd name="connsiteY22" fmla="*/ 139871 h 1140095"/>
              <a:gd name="connsiteX23" fmla="*/ 437447 w 1771609"/>
              <a:gd name="connsiteY23" fmla="*/ 139395 h 1140095"/>
              <a:gd name="connsiteX24" fmla="*/ 73211 w 1771609"/>
              <a:gd name="connsiteY24" fmla="*/ 137204 h 1140095"/>
              <a:gd name="connsiteX25" fmla="*/ 749 w 1771609"/>
              <a:gd name="connsiteY25" fmla="*/ 84082 h 1140095"/>
              <a:gd name="connsiteX26" fmla="*/ 53871 w 1771609"/>
              <a:gd name="connsiteY26" fmla="*/ 11621 h 1140095"/>
              <a:gd name="connsiteX27" fmla="*/ 58352 w 1771609"/>
              <a:gd name="connsiteY27" fmla="*/ 11093 h 1140095"/>
              <a:gd name="connsiteX28" fmla="*/ 256260 w 1771609"/>
              <a:gd name="connsiteY28" fmla="*/ 29 h 114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1771609" h="1140095">
                <a:moveTo>
                  <a:pt x="1561721" y="763041"/>
                </a:moveTo>
                <a:cubicBezTo>
                  <a:pt x="1585506" y="760324"/>
                  <a:pt x="1609722" y="771249"/>
                  <a:pt x="1623024" y="792810"/>
                </a:cubicBezTo>
                <a:cubicBezTo>
                  <a:pt x="1656300" y="850065"/>
                  <a:pt x="1685920" y="909291"/>
                  <a:pt x="1711735" y="970132"/>
                </a:cubicBezTo>
                <a:lnTo>
                  <a:pt x="1771609" y="1140095"/>
                </a:lnTo>
                <a:lnTo>
                  <a:pt x="1637225" y="1140095"/>
                </a:lnTo>
                <a:lnTo>
                  <a:pt x="1594820" y="1019711"/>
                </a:lnTo>
                <a:cubicBezTo>
                  <a:pt x="1571072" y="963753"/>
                  <a:pt x="1543818" y="909282"/>
                  <a:pt x="1513200" y="856627"/>
                </a:cubicBezTo>
                <a:cubicBezTo>
                  <a:pt x="1496379" y="825834"/>
                  <a:pt x="1507704" y="787236"/>
                  <a:pt x="1538499" y="770415"/>
                </a:cubicBezTo>
                <a:cubicBezTo>
                  <a:pt x="1545912" y="766367"/>
                  <a:pt x="1553792" y="763946"/>
                  <a:pt x="1561721" y="763041"/>
                </a:cubicBezTo>
                <a:close/>
                <a:moveTo>
                  <a:pt x="933455" y="161309"/>
                </a:moveTo>
                <a:cubicBezTo>
                  <a:pt x="941693" y="161855"/>
                  <a:pt x="949959" y="164025"/>
                  <a:pt x="957797" y="167970"/>
                </a:cubicBezTo>
                <a:cubicBezTo>
                  <a:pt x="1076184" y="227289"/>
                  <a:pt x="1186759" y="301068"/>
                  <a:pt x="1286982" y="387616"/>
                </a:cubicBezTo>
                <a:cubicBezTo>
                  <a:pt x="1313547" y="410457"/>
                  <a:pt x="1316566" y="450510"/>
                  <a:pt x="1293725" y="477075"/>
                </a:cubicBezTo>
                <a:cubicBezTo>
                  <a:pt x="1281638" y="491137"/>
                  <a:pt x="1263998" y="499204"/>
                  <a:pt x="1245453" y="499154"/>
                </a:cubicBezTo>
                <a:lnTo>
                  <a:pt x="1245167" y="499154"/>
                </a:lnTo>
                <a:cubicBezTo>
                  <a:pt x="1229965" y="499301"/>
                  <a:pt x="1215220" y="493956"/>
                  <a:pt x="1203638" y="484104"/>
                </a:cubicBezTo>
                <a:cubicBezTo>
                  <a:pt x="1111407" y="404300"/>
                  <a:pt x="1009633" y="336248"/>
                  <a:pt x="900647" y="281508"/>
                </a:cubicBezTo>
                <a:cubicBezTo>
                  <a:pt x="869295" y="265726"/>
                  <a:pt x="856672" y="227516"/>
                  <a:pt x="872454" y="196164"/>
                </a:cubicBezTo>
                <a:cubicBezTo>
                  <a:pt x="884290" y="172650"/>
                  <a:pt x="908742" y="159670"/>
                  <a:pt x="933455" y="161309"/>
                </a:cubicBezTo>
                <a:close/>
                <a:moveTo>
                  <a:pt x="256260" y="29"/>
                </a:moveTo>
                <a:cubicBezTo>
                  <a:pt x="322331" y="427"/>
                  <a:pt x="388378" y="4909"/>
                  <a:pt x="454020" y="13474"/>
                </a:cubicBezTo>
                <a:cubicBezTo>
                  <a:pt x="488793" y="17752"/>
                  <a:pt x="513514" y="49409"/>
                  <a:pt x="509236" y="84182"/>
                </a:cubicBezTo>
                <a:cubicBezTo>
                  <a:pt x="505303" y="116151"/>
                  <a:pt x="478038" y="140098"/>
                  <a:pt x="445829" y="139871"/>
                </a:cubicBezTo>
                <a:cubicBezTo>
                  <a:pt x="443027" y="139899"/>
                  <a:pt x="440227" y="139740"/>
                  <a:pt x="437447" y="139395"/>
                </a:cubicBezTo>
                <a:cubicBezTo>
                  <a:pt x="316592" y="123615"/>
                  <a:pt x="194247" y="122878"/>
                  <a:pt x="73211" y="137204"/>
                </a:cubicBezTo>
                <a:cubicBezTo>
                  <a:pt x="38532" y="142545"/>
                  <a:pt x="6090" y="118762"/>
                  <a:pt x="749" y="84082"/>
                </a:cubicBezTo>
                <a:cubicBezTo>
                  <a:pt x="-4591" y="49403"/>
                  <a:pt x="19192" y="16961"/>
                  <a:pt x="53871" y="11621"/>
                </a:cubicBezTo>
                <a:cubicBezTo>
                  <a:pt x="55358" y="11392"/>
                  <a:pt x="56852" y="11216"/>
                  <a:pt x="58352" y="11093"/>
                </a:cubicBezTo>
                <a:cubicBezTo>
                  <a:pt x="124093" y="3319"/>
                  <a:pt x="190189" y="-369"/>
                  <a:pt x="256260" y="29"/>
                </a:cubicBezTo>
                <a:close/>
              </a:path>
            </a:pathLst>
          </a:custGeom>
          <a:solidFill>
            <a:schemeClr val="accent4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Freeform: Shape 34">
            <a:extLst>
              <a:ext uri="{FF2B5EF4-FFF2-40B4-BE49-F238E27FC236}">
                <a16:creationId xmlns:a16="http://schemas.microsoft.com/office/drawing/2014/main" id="{6691AC69-A76E-4DAB-B565-468B6B87A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132972" y="6258755"/>
            <a:ext cx="1565940" cy="599245"/>
          </a:xfrm>
          <a:custGeom>
            <a:avLst/>
            <a:gdLst>
              <a:gd name="connsiteX0" fmla="*/ 782970 w 1565940"/>
              <a:gd name="connsiteY0" fmla="*/ 0 h 599245"/>
              <a:gd name="connsiteX1" fmla="*/ 1528042 w 1565940"/>
              <a:gd name="connsiteY1" fmla="*/ 480469 h 599245"/>
              <a:gd name="connsiteX2" fmla="*/ 1565940 w 1565940"/>
              <a:gd name="connsiteY2" fmla="*/ 599245 h 599245"/>
              <a:gd name="connsiteX3" fmla="*/ 0 w 1565940"/>
              <a:gd name="connsiteY3" fmla="*/ 599245 h 599245"/>
              <a:gd name="connsiteX4" fmla="*/ 37898 w 1565940"/>
              <a:gd name="connsiteY4" fmla="*/ 480469 h 599245"/>
              <a:gd name="connsiteX5" fmla="*/ 782970 w 1565940"/>
              <a:gd name="connsiteY5" fmla="*/ 0 h 5992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565940" h="599245">
                <a:moveTo>
                  <a:pt x="782970" y="0"/>
                </a:moveTo>
                <a:cubicBezTo>
                  <a:pt x="1117910" y="0"/>
                  <a:pt x="1405287" y="198118"/>
                  <a:pt x="1528042" y="480469"/>
                </a:cubicBezTo>
                <a:lnTo>
                  <a:pt x="1565940" y="599245"/>
                </a:lnTo>
                <a:lnTo>
                  <a:pt x="0" y="599245"/>
                </a:lnTo>
                <a:lnTo>
                  <a:pt x="37898" y="480469"/>
                </a:lnTo>
                <a:cubicBezTo>
                  <a:pt x="160653" y="198118"/>
                  <a:pt x="448030" y="0"/>
                  <a:pt x="78297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C0E357E-D757-E53A-5467-9025E5BB37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727" y="298620"/>
            <a:ext cx="947353" cy="947353"/>
          </a:xfrm>
          <a:prstGeom prst="rect">
            <a:avLst/>
          </a:prstGeom>
        </p:spPr>
      </p:pic>
      <p:pic>
        <p:nvPicPr>
          <p:cNvPr id="5" name="Resim 4" descr="logo, simge, sembol, daire, ticari mark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F8A28F5-77E9-A2DC-96F3-E67179630A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45138" y="347790"/>
            <a:ext cx="1047751" cy="103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425800"/>
      </p:ext>
    </p:ext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metin, ekran görüntüsü, yazı tipi, sayı, numara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AF7C50D-C8CF-3C18-47AB-ADB06752D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1375" y="643466"/>
            <a:ext cx="102692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64954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metin, ekran görüntüsü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BD707886-1FF1-DBB8-3175-7566ED907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5367" y="643466"/>
            <a:ext cx="10561266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211292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7BE2173-4490-167B-8DC0-8D066A5F8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BE8EA6F-31CC-4B6A-4370-031319F050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tr-TR" dirty="0"/>
              <a:t>TEŞEKÜRLER </a:t>
            </a:r>
          </a:p>
          <a:p>
            <a:r>
              <a:rPr lang="tr-TR"/>
              <a:t>HAZIRLAYAN:NEFİSE KOLAYLI </a:t>
            </a:r>
          </a:p>
          <a:p>
            <a:r>
              <a:rPr lang="tr-TR" dirty="0"/>
              <a:t>GMAİL: </a:t>
            </a:r>
            <a:r>
              <a:rPr lang="tr-TR" dirty="0">
                <a:ea typeface="+mn-lt"/>
                <a:cs typeface="+mn-lt"/>
                <a:hlinkClick r:id="rId2"/>
              </a:rPr>
              <a:t>kolaylinefisee@gmail.com</a:t>
            </a:r>
          </a:p>
          <a:p>
            <a:r>
              <a:rPr lang="tr-TR" dirty="0"/>
              <a:t>Tel no:546-675-4421</a:t>
            </a:r>
          </a:p>
          <a:p>
            <a:pPr marL="0" indent="0">
              <a:buNone/>
            </a:pPr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3567007724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F92127D-FB4B-0D7B-430E-9075030EF0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7330" y="113887"/>
            <a:ext cx="10515600" cy="6261858"/>
          </a:xfrm>
        </p:spPr>
        <p:txBody>
          <a:bodyPr vert="horz" lIns="91440" tIns="45720" rIns="91440" bIns="45720" rtlCol="0" anchor="t">
            <a:normAutofit fontScale="55000" lnSpcReduction="20000"/>
          </a:bodyPr>
          <a:lstStyle/>
          <a:p>
            <a:pPr marL="0" indent="0"/>
            <a:r>
              <a:rPr lang="tr-TR" dirty="0" err="1"/>
              <a:t>Kaynakça;</a:t>
            </a:r>
            <a:r>
              <a:rPr lang="tr-TR" b="1" dirty="0" err="1">
                <a:ea typeface="+mn-lt"/>
                <a:cs typeface="+mn-lt"/>
              </a:rPr>
              <a:t>Espressif</a:t>
            </a:r>
            <a:r>
              <a:rPr lang="tr-TR" b="1" dirty="0">
                <a:ea typeface="+mn-lt"/>
                <a:cs typeface="+mn-lt"/>
              </a:rPr>
              <a:t> </a:t>
            </a:r>
            <a:r>
              <a:rPr lang="tr-TR" b="1" dirty="0" err="1">
                <a:ea typeface="+mn-lt"/>
                <a:cs typeface="+mn-lt"/>
              </a:rPr>
              <a:t>Systems</a:t>
            </a:r>
            <a:r>
              <a:rPr lang="tr-TR" b="1" dirty="0">
                <a:ea typeface="+mn-lt"/>
                <a:cs typeface="+mn-lt"/>
              </a:rPr>
              <a:t>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ESP32 Series </a:t>
            </a:r>
            <a:r>
              <a:rPr lang="tr-TR" i="1" dirty="0" err="1">
                <a:ea typeface="+mn-lt"/>
                <a:cs typeface="+mn-lt"/>
              </a:rPr>
              <a:t>Datasheet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Espressif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Systems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Official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Documentation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2"/>
              </a:rPr>
              <a:t>https://www.espressif.com</a:t>
            </a:r>
            <a:endParaRPr lang="tr-TR"/>
          </a:p>
          <a:p>
            <a:r>
              <a:rPr lang="tr-TR" b="1" dirty="0" err="1">
                <a:ea typeface="+mn-lt"/>
                <a:cs typeface="+mn-lt"/>
              </a:rPr>
              <a:t>Espressif</a:t>
            </a:r>
            <a:r>
              <a:rPr lang="tr-TR" b="1" dirty="0">
                <a:ea typeface="+mn-lt"/>
                <a:cs typeface="+mn-lt"/>
              </a:rPr>
              <a:t> </a:t>
            </a:r>
            <a:r>
              <a:rPr lang="tr-TR" b="1" dirty="0" err="1">
                <a:ea typeface="+mn-lt"/>
                <a:cs typeface="+mn-lt"/>
              </a:rPr>
              <a:t>Systems</a:t>
            </a:r>
            <a:r>
              <a:rPr lang="tr-TR" b="1" dirty="0">
                <a:ea typeface="+mn-lt"/>
                <a:cs typeface="+mn-lt"/>
              </a:rPr>
              <a:t>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ESP32 Bluetooth </a:t>
            </a:r>
            <a:r>
              <a:rPr lang="tr-TR" i="1" dirty="0" err="1">
                <a:ea typeface="+mn-lt"/>
                <a:cs typeface="+mn-lt"/>
              </a:rPr>
              <a:t>Low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Energy</a:t>
            </a:r>
            <a:r>
              <a:rPr lang="tr-TR" i="1" dirty="0">
                <a:ea typeface="+mn-lt"/>
                <a:cs typeface="+mn-lt"/>
              </a:rPr>
              <a:t> (BLE) </a:t>
            </a:r>
            <a:r>
              <a:rPr lang="tr-TR" i="1" dirty="0" err="1">
                <a:ea typeface="+mn-lt"/>
                <a:cs typeface="+mn-lt"/>
              </a:rPr>
              <a:t>Documentation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3"/>
              </a:rPr>
              <a:t>https://docs.espressif.com</a:t>
            </a:r>
            <a:endParaRPr lang="tr-TR"/>
          </a:p>
          <a:p>
            <a:r>
              <a:rPr lang="tr-TR" b="1" dirty="0">
                <a:ea typeface="+mn-lt"/>
                <a:cs typeface="+mn-lt"/>
              </a:rPr>
              <a:t>Arduino.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Arduino IDE </a:t>
            </a:r>
            <a:r>
              <a:rPr lang="tr-TR" i="1" dirty="0" err="1">
                <a:ea typeface="+mn-lt"/>
                <a:cs typeface="+mn-lt"/>
              </a:rPr>
              <a:t>Documentation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4"/>
              </a:rPr>
              <a:t>https://www.arduino.cc/en/software</a:t>
            </a:r>
            <a:endParaRPr lang="tr-TR"/>
          </a:p>
          <a:p>
            <a:r>
              <a:rPr lang="tr-TR" b="1" dirty="0">
                <a:ea typeface="+mn-lt"/>
                <a:cs typeface="+mn-lt"/>
              </a:rPr>
              <a:t>HC-SR04 </a:t>
            </a:r>
            <a:r>
              <a:rPr lang="tr-TR" b="1" dirty="0" err="1">
                <a:ea typeface="+mn-lt"/>
                <a:cs typeface="+mn-lt"/>
              </a:rPr>
              <a:t>Ultrasonic</a:t>
            </a:r>
            <a:r>
              <a:rPr lang="tr-TR" b="1" dirty="0">
                <a:ea typeface="+mn-lt"/>
                <a:cs typeface="+mn-lt"/>
              </a:rPr>
              <a:t> Sensor </a:t>
            </a:r>
            <a:r>
              <a:rPr lang="tr-TR" b="1" dirty="0" err="1">
                <a:ea typeface="+mn-lt"/>
                <a:cs typeface="+mn-lt"/>
              </a:rPr>
              <a:t>Datasheet</a:t>
            </a:r>
            <a:r>
              <a:rPr lang="tr-TR" b="1" dirty="0">
                <a:ea typeface="+mn-lt"/>
                <a:cs typeface="+mn-lt"/>
              </a:rPr>
              <a:t>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Ultrasonic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Ranging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Module</a:t>
            </a:r>
            <a:r>
              <a:rPr lang="tr-TR" i="1" dirty="0">
                <a:ea typeface="+mn-lt"/>
                <a:cs typeface="+mn-lt"/>
              </a:rPr>
              <a:t> HC-SR04.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5"/>
              </a:rPr>
              <a:t>https://components101.com</a:t>
            </a:r>
            <a:endParaRPr lang="tr-TR"/>
          </a:p>
          <a:p>
            <a:r>
              <a:rPr lang="tr-TR" dirty="0">
                <a:ea typeface="+mn-lt"/>
                <a:cs typeface="+mn-lt"/>
              </a:rPr>
              <a:t>Y. </a:t>
            </a:r>
            <a:r>
              <a:rPr lang="tr-TR" b="1" dirty="0" err="1">
                <a:ea typeface="+mn-lt"/>
                <a:cs typeface="+mn-lt"/>
              </a:rPr>
              <a:t>Hersh</a:t>
            </a:r>
            <a:r>
              <a:rPr lang="tr-TR" b="1" dirty="0">
                <a:ea typeface="+mn-lt"/>
                <a:cs typeface="+mn-lt"/>
              </a:rPr>
              <a:t>, A. Johnson.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Assistive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Technology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for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Visually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Impaired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and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Blind</a:t>
            </a:r>
            <a:r>
              <a:rPr lang="tr-TR" i="1" dirty="0">
                <a:ea typeface="+mn-lt"/>
                <a:cs typeface="+mn-lt"/>
              </a:rPr>
              <a:t> People.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Springer</a:t>
            </a:r>
            <a:r>
              <a:rPr lang="tr-TR" i="1" dirty="0">
                <a:ea typeface="+mn-lt"/>
                <a:cs typeface="+mn-lt"/>
              </a:rPr>
              <a:t>, 2008.</a:t>
            </a:r>
            <a:endParaRPr lang="tr-TR" dirty="0"/>
          </a:p>
          <a:p>
            <a:r>
              <a:rPr lang="tr-TR" b="1" dirty="0">
                <a:ea typeface="+mn-lt"/>
                <a:cs typeface="+mn-lt"/>
              </a:rPr>
              <a:t>World </a:t>
            </a:r>
            <a:r>
              <a:rPr lang="tr-TR" b="1" dirty="0" err="1">
                <a:ea typeface="+mn-lt"/>
                <a:cs typeface="+mn-lt"/>
              </a:rPr>
              <a:t>Health</a:t>
            </a:r>
            <a:r>
              <a:rPr lang="tr-TR" b="1" dirty="0">
                <a:ea typeface="+mn-lt"/>
                <a:cs typeface="+mn-lt"/>
              </a:rPr>
              <a:t> </a:t>
            </a:r>
            <a:r>
              <a:rPr lang="tr-TR" b="1" dirty="0" err="1">
                <a:ea typeface="+mn-lt"/>
                <a:cs typeface="+mn-lt"/>
              </a:rPr>
              <a:t>Organization</a:t>
            </a:r>
            <a:r>
              <a:rPr lang="tr-TR" b="1" dirty="0">
                <a:ea typeface="+mn-lt"/>
                <a:cs typeface="+mn-lt"/>
              </a:rPr>
              <a:t> (WHO).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World Report on </a:t>
            </a:r>
            <a:r>
              <a:rPr lang="tr-TR" i="1" dirty="0" err="1">
                <a:ea typeface="+mn-lt"/>
                <a:cs typeface="+mn-lt"/>
              </a:rPr>
              <a:t>Vision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6"/>
              </a:rPr>
              <a:t>https://www.who.int</a:t>
            </a:r>
            <a:endParaRPr lang="tr-TR"/>
          </a:p>
          <a:p>
            <a:r>
              <a:rPr lang="tr-TR" dirty="0">
                <a:ea typeface="+mn-lt"/>
                <a:cs typeface="+mn-lt"/>
              </a:rPr>
              <a:t>S. </a:t>
            </a:r>
            <a:r>
              <a:rPr lang="tr-TR" b="1" dirty="0" err="1">
                <a:ea typeface="+mn-lt"/>
                <a:cs typeface="+mn-lt"/>
              </a:rPr>
              <a:t>Sharma</a:t>
            </a:r>
            <a:r>
              <a:rPr lang="tr-TR" dirty="0">
                <a:ea typeface="+mn-lt"/>
                <a:cs typeface="+mn-lt"/>
              </a:rPr>
              <a:t>, R. </a:t>
            </a:r>
            <a:r>
              <a:rPr lang="tr-TR" b="1" dirty="0">
                <a:ea typeface="+mn-lt"/>
                <a:cs typeface="+mn-lt"/>
              </a:rPr>
              <a:t>Singh</a:t>
            </a:r>
            <a:r>
              <a:rPr lang="tr-TR" dirty="0">
                <a:ea typeface="+mn-lt"/>
                <a:cs typeface="+mn-lt"/>
              </a:rPr>
              <a:t>.</a:t>
            </a:r>
            <a:br>
              <a:rPr lang="tr-TR" dirty="0">
                <a:ea typeface="+mn-lt"/>
                <a:cs typeface="+mn-lt"/>
              </a:rPr>
            </a:br>
            <a:r>
              <a:rPr lang="tr-TR" dirty="0">
                <a:ea typeface="+mn-lt"/>
                <a:cs typeface="+mn-lt"/>
              </a:rPr>
              <a:t> “Smart </a:t>
            </a:r>
            <a:r>
              <a:rPr lang="tr-TR" dirty="0" err="1">
                <a:ea typeface="+mn-lt"/>
                <a:cs typeface="+mn-lt"/>
              </a:rPr>
              <a:t>Navigation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System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for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Visually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Impaired</a:t>
            </a:r>
            <a:r>
              <a:rPr lang="tr-TR" dirty="0">
                <a:ea typeface="+mn-lt"/>
                <a:cs typeface="+mn-lt"/>
              </a:rPr>
              <a:t> Using </a:t>
            </a:r>
            <a:r>
              <a:rPr lang="tr-TR" dirty="0" err="1">
                <a:ea typeface="+mn-lt"/>
                <a:cs typeface="+mn-lt"/>
              </a:rPr>
              <a:t>Ultrasonic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Sensors</a:t>
            </a:r>
            <a:r>
              <a:rPr lang="tr-TR" dirty="0">
                <a:ea typeface="+mn-lt"/>
                <a:cs typeface="+mn-lt"/>
              </a:rPr>
              <a:t>.”</a:t>
            </a:r>
            <a:br>
              <a:rPr lang="tr-TR" dirty="0">
                <a:ea typeface="+mn-lt"/>
                <a:cs typeface="+mn-lt"/>
              </a:rPr>
            </a:br>
            <a:r>
              <a:rPr lang="tr-TR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International </a:t>
            </a:r>
            <a:r>
              <a:rPr lang="tr-TR" i="1" dirty="0" err="1">
                <a:ea typeface="+mn-lt"/>
                <a:cs typeface="+mn-lt"/>
              </a:rPr>
              <a:t>Journal</a:t>
            </a:r>
            <a:r>
              <a:rPr lang="tr-TR" i="1" dirty="0">
                <a:ea typeface="+mn-lt"/>
                <a:cs typeface="+mn-lt"/>
              </a:rPr>
              <a:t> of </a:t>
            </a:r>
            <a:r>
              <a:rPr lang="tr-TR" i="1" dirty="0" err="1">
                <a:ea typeface="+mn-lt"/>
                <a:cs typeface="+mn-lt"/>
              </a:rPr>
              <a:t>Engineering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Research</a:t>
            </a:r>
            <a:r>
              <a:rPr lang="tr-TR" i="1" dirty="0">
                <a:ea typeface="+mn-lt"/>
                <a:cs typeface="+mn-lt"/>
              </a:rPr>
              <a:t> &amp; </a:t>
            </a:r>
            <a:r>
              <a:rPr lang="tr-TR" i="1" dirty="0" err="1">
                <a:ea typeface="+mn-lt"/>
                <a:cs typeface="+mn-lt"/>
              </a:rPr>
              <a:t>Technology</a:t>
            </a:r>
            <a:r>
              <a:rPr lang="tr-TR" i="1" dirty="0">
                <a:ea typeface="+mn-lt"/>
                <a:cs typeface="+mn-lt"/>
              </a:rPr>
              <a:t> (IJERT)</a:t>
            </a:r>
            <a:r>
              <a:rPr lang="tr-TR" dirty="0">
                <a:ea typeface="+mn-lt"/>
                <a:cs typeface="+mn-lt"/>
              </a:rPr>
              <a:t>, 2019.</a:t>
            </a:r>
            <a:endParaRPr lang="tr-TR" dirty="0"/>
          </a:p>
          <a:p>
            <a:r>
              <a:rPr lang="tr-TR" b="1" dirty="0">
                <a:ea typeface="+mn-lt"/>
                <a:cs typeface="+mn-lt"/>
              </a:rPr>
              <a:t>Bluetooth SIG.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Bluetooth </a:t>
            </a:r>
            <a:r>
              <a:rPr lang="tr-TR" i="1" dirty="0" err="1">
                <a:ea typeface="+mn-lt"/>
                <a:cs typeface="+mn-lt"/>
              </a:rPr>
              <a:t>Low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Energy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Overview</a:t>
            </a:r>
            <a:r>
              <a:rPr lang="tr-TR" i="1" dirty="0">
                <a:ea typeface="+mn-lt"/>
                <a:cs typeface="+mn-lt"/>
              </a:rPr>
              <a:t>.</a:t>
            </a:r>
            <a:br>
              <a:rPr lang="tr-TR" i="1" dirty="0">
                <a:ea typeface="+mn-lt"/>
                <a:cs typeface="+mn-lt"/>
              </a:rPr>
            </a:br>
            <a:r>
              <a:rPr lang="tr-TR" i="1" dirty="0">
                <a:ea typeface="+mn-lt"/>
                <a:cs typeface="+mn-lt"/>
              </a:rPr>
              <a:t> </a:t>
            </a:r>
            <a:r>
              <a:rPr lang="tr-TR" dirty="0">
                <a:ea typeface="+mn-lt"/>
                <a:cs typeface="+mn-lt"/>
                <a:hlinkClick r:id="rId7"/>
              </a:rPr>
              <a:t>https://www.bluetooth.com</a:t>
            </a:r>
            <a:endParaRPr lang="tr-TR"/>
          </a:p>
          <a:p>
            <a:r>
              <a:rPr lang="tr-TR" dirty="0">
                <a:ea typeface="+mn-lt"/>
                <a:cs typeface="+mn-lt"/>
              </a:rPr>
              <a:t>A. </a:t>
            </a:r>
            <a:r>
              <a:rPr lang="tr-TR" b="1" dirty="0" err="1">
                <a:ea typeface="+mn-lt"/>
                <a:cs typeface="+mn-lt"/>
              </a:rPr>
              <a:t>Elmannai</a:t>
            </a:r>
            <a:r>
              <a:rPr lang="tr-TR" dirty="0">
                <a:ea typeface="+mn-lt"/>
                <a:cs typeface="+mn-lt"/>
              </a:rPr>
              <a:t>, K. </a:t>
            </a:r>
            <a:r>
              <a:rPr lang="tr-TR" b="1" dirty="0" err="1">
                <a:ea typeface="+mn-lt"/>
                <a:cs typeface="+mn-lt"/>
              </a:rPr>
              <a:t>Elleithy</a:t>
            </a:r>
            <a:r>
              <a:rPr lang="tr-TR" dirty="0">
                <a:ea typeface="+mn-lt"/>
                <a:cs typeface="+mn-lt"/>
              </a:rPr>
              <a:t>.</a:t>
            </a:r>
            <a:br>
              <a:rPr lang="tr-TR" dirty="0">
                <a:ea typeface="+mn-lt"/>
                <a:cs typeface="+mn-lt"/>
              </a:rPr>
            </a:br>
            <a:r>
              <a:rPr lang="tr-TR" dirty="0">
                <a:ea typeface="+mn-lt"/>
                <a:cs typeface="+mn-lt"/>
              </a:rPr>
              <a:t> “Sensor-</a:t>
            </a:r>
            <a:r>
              <a:rPr lang="tr-TR" dirty="0" err="1">
                <a:ea typeface="+mn-lt"/>
                <a:cs typeface="+mn-lt"/>
              </a:rPr>
              <a:t>Based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Assistive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Devices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for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Visually</a:t>
            </a:r>
            <a:r>
              <a:rPr lang="tr-TR" dirty="0">
                <a:ea typeface="+mn-lt"/>
                <a:cs typeface="+mn-lt"/>
              </a:rPr>
              <a:t> </a:t>
            </a:r>
            <a:r>
              <a:rPr lang="tr-TR" dirty="0" err="1">
                <a:ea typeface="+mn-lt"/>
                <a:cs typeface="+mn-lt"/>
              </a:rPr>
              <a:t>Impaired</a:t>
            </a:r>
            <a:r>
              <a:rPr lang="tr-TR" dirty="0">
                <a:ea typeface="+mn-lt"/>
                <a:cs typeface="+mn-lt"/>
              </a:rPr>
              <a:t> People.”</a:t>
            </a:r>
            <a:br>
              <a:rPr lang="tr-TR" dirty="0">
                <a:ea typeface="+mn-lt"/>
                <a:cs typeface="+mn-lt"/>
              </a:rPr>
            </a:br>
            <a:r>
              <a:rPr lang="tr-TR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Sensors</a:t>
            </a:r>
            <a:r>
              <a:rPr lang="tr-TR" i="1" dirty="0">
                <a:ea typeface="+mn-lt"/>
                <a:cs typeface="+mn-lt"/>
              </a:rPr>
              <a:t> </a:t>
            </a:r>
            <a:r>
              <a:rPr lang="tr-TR" i="1" dirty="0" err="1">
                <a:ea typeface="+mn-lt"/>
                <a:cs typeface="+mn-lt"/>
              </a:rPr>
              <a:t>Journal</a:t>
            </a:r>
            <a:r>
              <a:rPr lang="tr-TR" dirty="0">
                <a:ea typeface="+mn-lt"/>
                <a:cs typeface="+mn-lt"/>
              </a:rPr>
              <a:t>, MDPI, 2017.</a:t>
            </a:r>
            <a:endParaRPr lang="tr-TR" dirty="0"/>
          </a:p>
          <a:p>
            <a:r>
              <a:rPr lang="tr-TR" b="1" dirty="0">
                <a:ea typeface="+mn-lt"/>
                <a:cs typeface="+mn-lt"/>
              </a:rPr>
              <a:t>Ege Üniversitesi – Ege Meslek Yüksekokulu.</a:t>
            </a:r>
            <a:br>
              <a:rPr lang="tr-TR" b="1" dirty="0">
                <a:ea typeface="+mn-lt"/>
                <a:cs typeface="+mn-lt"/>
              </a:rPr>
            </a:br>
            <a:r>
              <a:rPr lang="tr-TR" b="1" dirty="0">
                <a:ea typeface="+mn-lt"/>
                <a:cs typeface="+mn-lt"/>
              </a:rPr>
              <a:t> </a:t>
            </a:r>
            <a:r>
              <a:rPr lang="tr-TR" i="1" dirty="0">
                <a:ea typeface="+mn-lt"/>
                <a:cs typeface="+mn-lt"/>
              </a:rPr>
              <a:t>Elektronik Haberleşme Teknolojisi Ders Notları.</a:t>
            </a:r>
            <a:endParaRPr lang="tr-TR" dirty="0"/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1147870716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3">
            <a:extLst>
              <a:ext uri="{FF2B5EF4-FFF2-40B4-BE49-F238E27FC236}">
                <a16:creationId xmlns:a16="http://schemas.microsoft.com/office/drawing/2014/main" id="{E722B2DD-E14D-4972-9D98-5D6E61B1B2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İçerik Yer Tutucusu 6" descr="metin, ekran görüntüsü, yazı tipi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FEB8DAA0-8DDA-70BE-697D-6B0BFD7E2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-1" b="2807"/>
          <a:stretch>
            <a:fillRect/>
          </a:stretch>
        </p:blipFill>
        <p:spPr>
          <a:xfrm>
            <a:off x="763524" y="733986"/>
            <a:ext cx="10664952" cy="5390029"/>
          </a:xfrm>
          <a:prstGeom prst="rect">
            <a:avLst/>
          </a:prstGeom>
          <a:effectLst>
            <a:outerShdw blurRad="292100" dist="165100" dir="6000000" sx="97000" sy="97000" algn="t" rotWithShape="0">
              <a:prstClr val="black">
                <a:alpha val="3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2103112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metin, yazı tipi, ekran görüntüsü, logo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93C087F-DFD8-1102-89CD-909FDF761C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093" r="1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52847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metin, giyim, kişi, şahıs, ekran görüntüsü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18AEBEAD-BD54-BF7C-BB13-381A230716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428" b="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285818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metin, ekran görüntüsü, yazı tipi, tasarı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32B5465C-C070-5E50-3400-3E5A641395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426" r="-1" b="-1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3165371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metin, ekran görüntüsü, yazı tipi, diyagra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E8AE3AB0-1D97-9F4E-48CB-A7581F2377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1725" r="1" b="1"/>
          <a:stretch>
            <a:fillRect/>
          </a:stretch>
        </p:blipFill>
        <p:spPr>
          <a:xfrm>
            <a:off x="-6588" y="10"/>
            <a:ext cx="12198588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8551898"/>
      </p:ext>
    </p:extLst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864E6549-FE97-4FC4-9D6B-F21DE7C4F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043D173-C90F-458B-9AB2-3B29D2944B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B58EF7B-8D7F-442D-9F36-677B1C2FC2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8A17F4F-AB41-41A8-A14C-58163A36AB6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4" name="İçerik Yer Tutucusu 3" descr="metin, elektronik donanım, ekran görüntüsü, pil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825898EE-41F4-8BC7-AF95-CC49086D1E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40" r="1" b="1"/>
          <a:stretch>
            <a:fillRect/>
          </a:stretch>
        </p:blipFill>
        <p:spPr>
          <a:xfrm>
            <a:off x="550863" y="549275"/>
            <a:ext cx="11090274" cy="5757925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0472549"/>
      </p:ext>
    </p:extLst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 descr="metin, diyagram, plan, teknik çizim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AB720348-06E1-7177-2648-DD3CCAC180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890" b="1"/>
          <a:stretch>
            <a:fillRect/>
          </a:stretch>
        </p:blipFill>
        <p:spPr>
          <a:xfrm>
            <a:off x="20" y="1"/>
            <a:ext cx="121919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3224914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metin, ekran görüntüsü, diyagram, yazı tipi içeren bir resim&#10;&#10;Yapay zeka tarafından oluşturulmuş içerik yanlış olabilir.">
            <a:extLst>
              <a:ext uri="{FF2B5EF4-FFF2-40B4-BE49-F238E27FC236}">
                <a16:creationId xmlns:a16="http://schemas.microsoft.com/office/drawing/2014/main" id="{07E4E0FF-E423-3403-2E2C-6C2883AB82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204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355375"/>
      </p:ext>
    </p:extLst>
  </p:cSld>
  <p:clrMapOvr>
    <a:masterClrMapping/>
  </p:clrMapOvr>
  <p:transition spd="slow">
    <p:push dir="u"/>
  </p:transition>
</p:sld>
</file>

<file path=ppt/theme/theme1.xml><?xml version="1.0" encoding="utf-8"?>
<a:theme xmlns:a="http://schemas.openxmlformats.org/drawingml/2006/main" name="Ofis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is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Geniş ekran</PresentationFormat>
  <Paragraphs>0</Paragraphs>
  <Slides>13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13</vt:i4>
      </vt:variant>
    </vt:vector>
  </HeadingPairs>
  <TitlesOfParts>
    <vt:vector size="14" baseType="lpstr">
      <vt:lpstr>Ofis Teması</vt:lpstr>
      <vt:lpstr>AKILLI ENGELSAVAR ASİSTANI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121</cp:revision>
  <dcterms:created xsi:type="dcterms:W3CDTF">2025-12-10T03:14:49Z</dcterms:created>
  <dcterms:modified xsi:type="dcterms:W3CDTF">2025-12-10T03:58:41Z</dcterms:modified>
</cp:coreProperties>
</file>