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Kanit"/>
      <p:regular r:id="rId18"/>
    </p:embeddedFont>
    <p:embeddedFont>
      <p:font typeface="Kanit"/>
      <p:regular r:id="rId19"/>
    </p:embeddedFont>
    <p:embeddedFont>
      <p:font typeface="Kanit"/>
      <p:regular r:id="rId20"/>
    </p:embeddedFont>
    <p:embeddedFont>
      <p:font typeface="Kanit"/>
      <p:regular r:id="rId21"/>
    </p:embeddedFont>
    <p:embeddedFont>
      <p:font typeface="Martel Sans Light"/>
      <p:regular r:id="rId22"/>
    </p:embeddedFont>
    <p:embeddedFont>
      <p:font typeface="Martel Sans Ligh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azalgilama.com" TargetMode="External"/><Relationship Id="rId5" Type="http://schemas.openxmlformats.org/officeDocument/2006/relationships/hyperlink" Target="#" TargetMode="External"/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4" Type="http://schemas.openxmlformats.org/officeDocument/2006/relationships/image" Target="../media/image-11-3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5871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ESP32 &amp; MQ2 ile Web Arayüzlü Gaz Algılama Sistemi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444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Kaynakça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4721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Bu proje geliştirilirken faydalanılan ana kaynaklar aşağıda listelenmiştir: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09943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Espressif Systems.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"ESP32 Technical Reference Manual." Versiyon 4.4, Ekim 2022.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56616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Hanwei Electronics Co., Ltd.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"MQ-2 Gas Sensor Datasheet." Versiyon 1.5, Temmuz 2018.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03288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Patel, S., &amp; Doshi, N.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"IoT-Based Smart Gas Leakage Detection System Using ESP32." International Journal of Engineering Research &amp; Technology (IJERT), Cilt 9, Sayı 06, Haziran 2020.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88263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Random Nerd Tutorials.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"ESP32 Web Server Tutorial." randomnerdtutorials.com, Son erişim tarihi: 15 Kasım 2023.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73238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T.C. Sanayi ve Teknoloji Bakanlığı.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"Doğal Gaz İç Tesisat Yönetmeliği." Resmi Gazete, Sayı: 31206, 05 Ağustos 2020.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658213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Ege Üniversitesi Bilgisayar Mühendisliği Bölümü.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"Gömülü Sistem Tasarımı Ders Notları." Bahar 2023.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49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194" y="3435072"/>
            <a:ext cx="6648450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Güvenliğinizi Hemen Artırın!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88194" y="4637722"/>
            <a:ext cx="9344263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Uygun fiyat,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kolay kurulum,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yüksek performans.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88194" y="5223034"/>
            <a:ext cx="6158389" cy="39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Hemen sipariş verin, sevdiklerinizi koruyun!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0689431" y="4637722"/>
            <a:ext cx="3160276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İletişim: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689431" y="5200531"/>
            <a:ext cx="3160276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Telefon: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05343634734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689431" y="5763339"/>
            <a:ext cx="316027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E-posta: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orhancr4994@gmail.com</a:t>
            </a:r>
            <a:endParaRPr lang="en-US" sz="1750" dirty="0"/>
          </a:p>
        </p:txBody>
      </p:sp>
      <p:pic>
        <p:nvPicPr>
          <p:cNvPr id="9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31" y="6736913"/>
            <a:ext cx="1319689" cy="619244"/>
          </a:xfrm>
          <a:prstGeom prst="rect">
            <a:avLst/>
          </a:prstGeom>
        </p:spPr>
      </p:pic>
      <p:pic>
        <p:nvPicPr>
          <p:cNvPr id="10" name="Image 2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1634" y="6736913"/>
            <a:ext cx="1728073" cy="6192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91910"/>
            <a:ext cx="88265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Yüksek Teknoloji, Kompakt Tasarım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324100"/>
            <a:ext cx="6185535" cy="46443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14761" y="227028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Küçük boyutlarda, büyük güvenlik. ESP32'nin işlem gücü ve MQ2'nin hassasiyeti bir arada.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614761" y="325171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Az Yer Kaplar: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Minimalist tasarım.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614761" y="371844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Güçlü Performans: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Hızlı ve doğru algılama.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614761" y="418516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Yüksek Hassasiyet: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Güvenilir gaz tespiti.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43758"/>
            <a:ext cx="73268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Neden Gaz Algılama Sistemi?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7724" y="3626525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5241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Ev Güvenliği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019675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Erken uyarı ile sevdiklerinizin güvende olduğundan emin olun.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776" y="3626525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45241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Risk Azaltma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019675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Yangın ve gaz kaçağı risklerini minimuma indirin.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3828" y="3626525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45241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Hayat Kurtarır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019675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Anlık izleme sayesinde kritik durumlara hızla müdahale edin.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9722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Sistem Bileşenleri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7799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01</a:t>
            </a:r>
            <a:endParaRPr lang="en-US" sz="18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156347"/>
            <a:ext cx="6357818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33369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ESP32 Geliştirme Kartı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3832503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WiFi ve Bluetooth ile kesintisiz bağlantı.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434858" y="27799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02</a:t>
            </a:r>
            <a:endParaRPr lang="en-US" sz="18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858" y="3156347"/>
            <a:ext cx="6357818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34858" y="33369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MQ2 Gaz Sensörü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34858" y="3832503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LPG, doğal gaz,duman, metan ve karbonmonoksit algılama.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837724" y="5017294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03</a:t>
            </a:r>
            <a:endParaRPr lang="en-US" sz="18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5369719"/>
            <a:ext cx="6357818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7724" y="55742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Web Arayüzü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837724" y="6069806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Kullanıcı dostu, uzaktan kontrol ve izleme.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434858" y="5017294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04</a:t>
            </a:r>
            <a:endParaRPr lang="en-US" sz="18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8" y="5369719"/>
            <a:ext cx="6357818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34858" y="55742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Görsel ve Sesli Uyarı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34858" y="6069806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LED göstergeler ve opsiyonel alarm sistemi.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200281"/>
            <a:ext cx="65890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Her An Her Yerden Kontrol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263271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Web arayüzü sayesinde gaz seviyelerini telefonunuzdan, tabletinizden veya bilgisayarınızdan anlık olarak takip edin.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74558"/>
            <a:ext cx="675465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Kolay Kurulum ve Kullanım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357324"/>
            <a:ext cx="4158734" cy="2697599"/>
          </a:xfrm>
          <a:prstGeom prst="roundRect">
            <a:avLst>
              <a:gd name="adj" fmla="val 1331"/>
            </a:avLst>
          </a:prstGeom>
          <a:solidFill>
            <a:srgbClr val="2F2B54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039" y="3596640"/>
            <a:ext cx="718066" cy="718066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4445" y="3794046"/>
            <a:ext cx="323136" cy="32313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77039" y="45540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Tak Çalıştır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77039" y="5049560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Basit kablolama, hızlı kurulum.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5235773" y="3357324"/>
            <a:ext cx="4158734" cy="2697599"/>
          </a:xfrm>
          <a:prstGeom prst="roundRect">
            <a:avLst>
              <a:gd name="adj" fmla="val 1331"/>
            </a:avLst>
          </a:prstGeom>
          <a:solidFill>
            <a:srgbClr val="2F2B54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89" y="3596640"/>
            <a:ext cx="718066" cy="718066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2495" y="3794046"/>
            <a:ext cx="323136" cy="32313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75089" y="45540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Sezgisel Arayüz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75089" y="5049560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Web arayüzü ile kolay ayarlar ve izleme.</a:t>
            </a:r>
            <a:endParaRPr lang="en-US" sz="1850" dirty="0"/>
          </a:p>
        </p:txBody>
      </p:sp>
      <p:sp>
        <p:nvSpPr>
          <p:cNvPr id="13" name="Shape 7"/>
          <p:cNvSpPr/>
          <p:nvPr/>
        </p:nvSpPr>
        <p:spPr>
          <a:xfrm>
            <a:off x="9633823" y="3357324"/>
            <a:ext cx="4158853" cy="2697599"/>
          </a:xfrm>
          <a:prstGeom prst="roundRect">
            <a:avLst>
              <a:gd name="adj" fmla="val 1331"/>
            </a:avLst>
          </a:prstGeom>
          <a:solidFill>
            <a:srgbClr val="2F2B54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3139" y="3596640"/>
            <a:ext cx="718066" cy="718066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0544" y="3794046"/>
            <a:ext cx="323136" cy="32313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3139" y="45540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Otomatik Uyarılar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3139" y="50016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Sesli alarm opsiyonu.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22828"/>
            <a:ext cx="603325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Üstün Teknik Avantajlar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805595"/>
            <a:ext cx="4158734" cy="1801177"/>
          </a:xfrm>
          <a:prstGeom prst="roundRect">
            <a:avLst>
              <a:gd name="adj" fmla="val 8123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244" y="3805595"/>
            <a:ext cx="121920" cy="180117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98959" y="4075390"/>
            <a:ext cx="298382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MQ2 Sensör Hassasiyeti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98959" y="4570928"/>
            <a:ext cx="35277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200-10000 ppm arası geniş gaz algılama aralığı.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805595"/>
            <a:ext cx="4158734" cy="1801177"/>
          </a:xfrm>
          <a:prstGeom prst="roundRect">
            <a:avLst>
              <a:gd name="adj" fmla="val 8123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93" y="3805595"/>
            <a:ext cx="121920" cy="1801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97009" y="40753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ESP32 Güçlü Bağlantı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597009" y="4570928"/>
            <a:ext cx="35277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Gerçek zamanlı veri aktarımı için kesintisiz WiFi.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805595"/>
            <a:ext cx="4158853" cy="1801177"/>
          </a:xfrm>
          <a:prstGeom prst="roundRect">
            <a:avLst>
              <a:gd name="adj" fmla="val 8123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343" y="3805595"/>
            <a:ext cx="121920" cy="180117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95059" y="4075390"/>
            <a:ext cx="340185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Kişiselleştirilebilir Güvenlik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995059" y="4570928"/>
            <a:ext cx="35278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Ayarlanabilir gaz eşik değerleri ile sisteminizi optimize edin.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429" y="1814274"/>
            <a:ext cx="6421041" cy="645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Çok Yönlü Kullanım Alanları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049" y="3040618"/>
            <a:ext cx="4242316" cy="263485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983" y="3040618"/>
            <a:ext cx="4242316" cy="263485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916" y="3040618"/>
            <a:ext cx="4242316" cy="263485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8429" y="6063972"/>
            <a:ext cx="13093541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Evinizden işyerinize, endüstriyel tesislerden depolara kadar her alanda güvenliğinizi sağlayın.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59368"/>
            <a:ext cx="88045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Memnun Müşteriler, Güçlü Güvenlik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742134"/>
            <a:ext cx="4158734" cy="1927979"/>
          </a:xfrm>
          <a:prstGeom prst="roundRect">
            <a:avLst>
              <a:gd name="adj" fmla="val 1862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614" y="3629025"/>
            <a:ext cx="287179" cy="287179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388" y="5496044"/>
            <a:ext cx="287179" cy="28717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27177" y="4131588"/>
            <a:ext cx="33798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"Evimizde güvenlik hissi arttı, anında uyarı çok faydalı."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35773" y="3742134"/>
            <a:ext cx="4158734" cy="1927979"/>
          </a:xfrm>
          <a:prstGeom prst="roundRect">
            <a:avLst>
              <a:gd name="adj" fmla="val 1862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64" y="3629025"/>
            <a:ext cx="287179" cy="28717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438" y="5496044"/>
            <a:ext cx="287179" cy="28717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625227" y="4131588"/>
            <a:ext cx="337982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"İş yerimizde gaz kaçağı riskini minimize ettik, içimiz rahat."</a:t>
            </a:r>
            <a:endParaRPr lang="en-US" sz="1850" dirty="0"/>
          </a:p>
        </p:txBody>
      </p:sp>
      <p:sp>
        <p:nvSpPr>
          <p:cNvPr id="11" name="Shape 5"/>
          <p:cNvSpPr/>
          <p:nvPr/>
        </p:nvSpPr>
        <p:spPr>
          <a:xfrm>
            <a:off x="9633823" y="3742134"/>
            <a:ext cx="4158853" cy="1927979"/>
          </a:xfrm>
          <a:prstGeom prst="roundRect">
            <a:avLst>
              <a:gd name="adj" fmla="val 1862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714" y="3629025"/>
            <a:ext cx="287179" cy="287179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8607" y="5496044"/>
            <a:ext cx="287179" cy="287179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0023277" y="4131588"/>
            <a:ext cx="337994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"Web arayüzü sayesinde her yerden kontrol mümkün, harika bir özellik."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2025-12-08T15:40:52Z</dcterms:created>
  <dcterms:modified xsi:type="dcterms:W3CDTF">2025-12-08T15:40:52Z</dcterms:modified>
</cp:coreProperties>
</file>