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3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76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6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92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47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4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18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542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237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18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38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14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22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50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94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2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87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2B907FB-0F54-4949-8F17-41DCD33ABCFA}" type="datetimeFigureOut">
              <a:rPr lang="tr-TR" smtClean="0"/>
              <a:t>23.12.2025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95795A4-96FD-4267-A9BC-EAFA06C791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06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58097" y="468641"/>
            <a:ext cx="9045146" cy="2677648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ESP32 ile Su Deposu Seviye Ölçüm Sistemi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05312" y="4810897"/>
            <a:ext cx="8825658" cy="1832919"/>
          </a:xfrm>
        </p:spPr>
        <p:txBody>
          <a:bodyPr>
            <a:normAutofit/>
          </a:bodyPr>
          <a:lstStyle/>
          <a:p>
            <a:r>
              <a:rPr lang="tr-TR" dirty="0" smtClean="0"/>
              <a:t>Ad: Selenay Ayaz                                   </a:t>
            </a:r>
          </a:p>
          <a:p>
            <a:r>
              <a:rPr lang="tr-TR" dirty="0" smtClean="0"/>
              <a:t>Bölüm: Elektronik Haberleşme Teknolojisi</a:t>
            </a:r>
          </a:p>
          <a:p>
            <a:r>
              <a:rPr lang="tr-TR" dirty="0" smtClean="0"/>
              <a:t>Ders Adı: Sayısal Tasarım</a:t>
            </a:r>
          </a:p>
        </p:txBody>
      </p:sp>
    </p:spTree>
    <p:extLst>
      <p:ext uri="{BB962C8B-B14F-4D97-AF65-F5344CB8AC3E}">
        <p14:creationId xmlns:p14="http://schemas.microsoft.com/office/powerpoint/2010/main" val="29878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Projenin Amacı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Su deposundaki su seviyesini anlık olarak ölçmek</a:t>
            </a:r>
          </a:p>
          <a:p>
            <a:r>
              <a:rPr lang="tr-TR" dirty="0" smtClean="0"/>
              <a:t>Taşma ve </a:t>
            </a:r>
            <a:r>
              <a:rPr lang="tr-TR" dirty="0" err="1" smtClean="0"/>
              <a:t>sussuz</a:t>
            </a:r>
            <a:r>
              <a:rPr lang="tr-TR" dirty="0" smtClean="0"/>
              <a:t> kalma durumlarını önlemek</a:t>
            </a:r>
          </a:p>
          <a:p>
            <a:r>
              <a:rPr lang="tr-TR" dirty="0" smtClean="0"/>
              <a:t>Kullanıcıya görsel bilgi sağlamak</a:t>
            </a:r>
          </a:p>
          <a:p>
            <a:r>
              <a:rPr lang="tr-TR" dirty="0" smtClean="0"/>
              <a:t>Otomatik kontrol sistemleri için altyapı oluşturmak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736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613" y="4121093"/>
            <a:ext cx="2546407" cy="254640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Kullanılan Malzemeler</a:t>
            </a:r>
            <a:endParaRPr lang="tr-TR" dirty="0"/>
          </a:p>
        </p:txBody>
      </p:sp>
      <p:sp>
        <p:nvSpPr>
          <p:cNvPr id="11" name="AutoShape 12" descr="ESP32-WROOM-32U Wifi Bluetooth Geliştirme Modülü | SAMM Mark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14" descr="ESP32-WROOM-32U Wifi Bluetooth Geliştirme Modülü | SAMM Mark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975" y="2282213"/>
            <a:ext cx="11884024" cy="6545264"/>
          </a:xfrm>
        </p:spPr>
        <p:txBody>
          <a:bodyPr/>
          <a:lstStyle/>
          <a:p>
            <a:r>
              <a:rPr lang="tr-TR" dirty="0" smtClean="0"/>
              <a:t>Esp32 Geliştirme Kartı</a:t>
            </a:r>
          </a:p>
          <a:p>
            <a:r>
              <a:rPr lang="tr-TR" dirty="0" smtClean="0"/>
              <a:t>HC-SR04 </a:t>
            </a:r>
            <a:r>
              <a:rPr lang="tr-TR" dirty="0" err="1"/>
              <a:t>U</a:t>
            </a:r>
            <a:r>
              <a:rPr lang="tr-TR" dirty="0" err="1" smtClean="0"/>
              <a:t>ltrasonik</a:t>
            </a:r>
            <a:r>
              <a:rPr lang="tr-TR" dirty="0" smtClean="0"/>
              <a:t> </a:t>
            </a:r>
            <a:r>
              <a:rPr lang="tr-TR" dirty="0" err="1" smtClean="0"/>
              <a:t>Sensör</a:t>
            </a:r>
            <a:endParaRPr lang="tr-TR" dirty="0" smtClean="0"/>
          </a:p>
          <a:p>
            <a:r>
              <a:rPr lang="tr-TR" dirty="0" err="1" smtClean="0"/>
              <a:t>Breadbord</a:t>
            </a:r>
            <a:endParaRPr lang="tr-TR" dirty="0" smtClean="0"/>
          </a:p>
          <a:p>
            <a:r>
              <a:rPr lang="tr-TR" dirty="0" smtClean="0"/>
              <a:t>3 adet LED</a:t>
            </a:r>
          </a:p>
          <a:p>
            <a:r>
              <a:rPr lang="tr-TR" dirty="0" smtClean="0"/>
              <a:t>Dirençler(220 </a:t>
            </a:r>
            <a:r>
              <a:rPr lang="tr-TR" dirty="0" err="1" smtClean="0"/>
              <a:t>ohm</a:t>
            </a:r>
            <a:r>
              <a:rPr lang="tr-TR" dirty="0" smtClean="0"/>
              <a:t> dirençler için,1.1K </a:t>
            </a:r>
            <a:r>
              <a:rPr lang="tr-TR" dirty="0" err="1" smtClean="0"/>
              <a:t>ohm</a:t>
            </a:r>
            <a:r>
              <a:rPr lang="tr-TR" dirty="0" smtClean="0"/>
              <a:t> ve 2.2K </a:t>
            </a:r>
            <a:r>
              <a:rPr lang="tr-TR" dirty="0" err="1" smtClean="0"/>
              <a:t>ohm</a:t>
            </a:r>
            <a:r>
              <a:rPr lang="tr-TR" dirty="0" smtClean="0"/>
              <a:t> direnç </a:t>
            </a:r>
            <a:r>
              <a:rPr lang="tr-TR" dirty="0" err="1" smtClean="0"/>
              <a:t>sensör</a:t>
            </a:r>
            <a:r>
              <a:rPr lang="tr-TR" dirty="0" smtClean="0"/>
              <a:t> için)</a:t>
            </a:r>
          </a:p>
          <a:p>
            <a:r>
              <a:rPr lang="tr-TR" dirty="0" err="1" smtClean="0"/>
              <a:t>Jumper</a:t>
            </a:r>
            <a:r>
              <a:rPr lang="tr-TR" dirty="0" smtClean="0"/>
              <a:t> </a:t>
            </a:r>
            <a:r>
              <a:rPr lang="tr-TR" dirty="0" smtClean="0"/>
              <a:t>Kablolar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14" name="Picture 16" descr="ESP32-WROOM-32D Wifi ve Bluetooth Geliştirme Kart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2191782"/>
            <a:ext cx="2646918" cy="26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960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Sistem Nasıl Çalışıyor?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Sensör</a:t>
            </a:r>
            <a:r>
              <a:rPr lang="tr-TR" dirty="0" smtClean="0"/>
              <a:t> su yüzeyine mesafe ölçer.</a:t>
            </a:r>
          </a:p>
          <a:p>
            <a:r>
              <a:rPr lang="tr-TR" dirty="0" smtClean="0"/>
              <a:t>ESP32 bu mesafeyi okur</a:t>
            </a:r>
          </a:p>
          <a:p>
            <a:r>
              <a:rPr lang="tr-TR" dirty="0" smtClean="0"/>
              <a:t>Mesafeye göre su seviyesi hesaplanır</a:t>
            </a:r>
          </a:p>
          <a:p>
            <a:r>
              <a:rPr lang="tr-TR" dirty="0" smtClean="0"/>
              <a:t>Sonuç seri port ekranına yazdırılır.</a:t>
            </a:r>
          </a:p>
          <a:p>
            <a:r>
              <a:rPr lang="tr-TR" dirty="0" err="1" smtClean="0"/>
              <a:t>Ultrasonik</a:t>
            </a:r>
            <a:r>
              <a:rPr lang="tr-TR" dirty="0" smtClean="0"/>
              <a:t> </a:t>
            </a:r>
            <a:r>
              <a:rPr lang="tr-TR" dirty="0" err="1" smtClean="0"/>
              <a:t>sensör</a:t>
            </a:r>
            <a:r>
              <a:rPr lang="tr-TR" dirty="0" smtClean="0"/>
              <a:t>, ses dalgasını gönderir ve geri dönüş süresine göre mesafe hesaplanır.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4" y="4537856"/>
            <a:ext cx="5457825" cy="223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031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Yazılım ve Kodlama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Arduino</a:t>
            </a:r>
            <a:r>
              <a:rPr lang="tr-TR" dirty="0" smtClean="0"/>
              <a:t> IDE kullanıldı</a:t>
            </a:r>
          </a:p>
          <a:p>
            <a:r>
              <a:rPr lang="tr-TR" dirty="0" smtClean="0"/>
              <a:t>ESP32 kütüphaneleri yüklendi</a:t>
            </a:r>
          </a:p>
          <a:p>
            <a:r>
              <a:rPr lang="tr-TR" dirty="0" err="1" smtClean="0"/>
              <a:t>Trig</a:t>
            </a:r>
            <a:r>
              <a:rPr lang="tr-TR" dirty="0" smtClean="0"/>
              <a:t> ve </a:t>
            </a:r>
            <a:r>
              <a:rPr lang="tr-TR" dirty="0" err="1" smtClean="0"/>
              <a:t>Echo</a:t>
            </a:r>
            <a:r>
              <a:rPr lang="tr-TR" dirty="0" smtClean="0"/>
              <a:t> </a:t>
            </a:r>
            <a:r>
              <a:rPr lang="tr-TR" dirty="0" err="1" smtClean="0"/>
              <a:t>pinleri</a:t>
            </a:r>
            <a:r>
              <a:rPr lang="tr-TR" dirty="0" smtClean="0"/>
              <a:t> tanımlandı</a:t>
            </a:r>
          </a:p>
          <a:p>
            <a:r>
              <a:rPr lang="tr-TR" dirty="0" smtClean="0"/>
              <a:t>Mesafe hesaplaması yapıldı</a:t>
            </a:r>
          </a:p>
        </p:txBody>
      </p:sp>
    </p:spTree>
    <p:extLst>
      <p:ext uri="{BB962C8B-B14F-4D97-AF65-F5344CB8AC3E}">
        <p14:creationId xmlns:p14="http://schemas.microsoft.com/office/powerpoint/2010/main" val="2507391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Alınan Ölçümler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Su seviyesi doğru ölçüldü</a:t>
            </a:r>
          </a:p>
          <a:p>
            <a:r>
              <a:rPr lang="tr-TR" dirty="0" smtClean="0"/>
              <a:t>Gerçek zamanlı veri alındı</a:t>
            </a:r>
          </a:p>
          <a:p>
            <a:r>
              <a:rPr lang="tr-TR" dirty="0" smtClean="0"/>
              <a:t>ESP32 stabil çalıştı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/>
          <a:stretch/>
        </p:blipFill>
        <p:spPr>
          <a:xfrm>
            <a:off x="6524625" y="2343150"/>
            <a:ext cx="5204884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69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Geliştirme Fikirleri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</a:t>
            </a:r>
            <a:r>
              <a:rPr lang="tr-TR" dirty="0" smtClean="0"/>
              <a:t>obil uygulama </a:t>
            </a:r>
            <a:r>
              <a:rPr lang="tr-TR" dirty="0"/>
              <a:t>e</a:t>
            </a:r>
            <a:r>
              <a:rPr lang="tr-TR" dirty="0" smtClean="0"/>
              <a:t>ntegrasyonu</a:t>
            </a:r>
          </a:p>
          <a:p>
            <a:r>
              <a:rPr lang="tr-TR" dirty="0" smtClean="0"/>
              <a:t>WİFİ ile uzaktan takip</a:t>
            </a:r>
          </a:p>
          <a:p>
            <a:r>
              <a:rPr lang="tr-TR" dirty="0" smtClean="0"/>
              <a:t>Alarm sistemi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18124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8679" y="2355850"/>
            <a:ext cx="8825659" cy="3416300"/>
          </a:xfrm>
        </p:spPr>
        <p:txBody>
          <a:bodyPr/>
          <a:lstStyle/>
          <a:p>
            <a:r>
              <a:rPr lang="tr-TR" dirty="0" smtClean="0"/>
              <a:t>Sistem başarılı şekilde çalışmıştır</a:t>
            </a:r>
          </a:p>
          <a:p>
            <a:r>
              <a:rPr lang="tr-TR" dirty="0" smtClean="0"/>
              <a:t>Gerçek hayatta uygulanabilir proje</a:t>
            </a:r>
          </a:p>
          <a:p>
            <a:r>
              <a:rPr lang="tr-TR" dirty="0" err="1" smtClean="0"/>
              <a:t>IoT</a:t>
            </a:r>
            <a:r>
              <a:rPr lang="tr-TR" dirty="0" smtClean="0"/>
              <a:t> projeleri için güçlü bir altyapı sağlar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9" y="3914775"/>
            <a:ext cx="4320330" cy="29432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b="9248"/>
          <a:stretch/>
        </p:blipFill>
        <p:spPr>
          <a:xfrm>
            <a:off x="6467475" y="3914775"/>
            <a:ext cx="5172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53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2727" y="4085967"/>
            <a:ext cx="11277598" cy="3476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 smtClean="0"/>
              <a:t>DİNLEDİĞİNİZ İÇİN TEŞEKKÜRLER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2107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637</TotalTime>
  <Words>171</Words>
  <Application>Microsoft Office PowerPoint</Application>
  <PresentationFormat>Geniş ekran</PresentationFormat>
  <Paragraphs>41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İyon Toplantı Odası</vt:lpstr>
      <vt:lpstr>ESP32 ile Su Deposu Seviye Ölçüm Sistemi</vt:lpstr>
      <vt:lpstr>Projenin Amacı</vt:lpstr>
      <vt:lpstr>Kullanılan Malzemeler</vt:lpstr>
      <vt:lpstr>Sistem Nasıl Çalışıyor?</vt:lpstr>
      <vt:lpstr>Yazılım ve Kodlama</vt:lpstr>
      <vt:lpstr>Alınan Ölçümler</vt:lpstr>
      <vt:lpstr>Geliştirme Fikirleri</vt:lpstr>
      <vt:lpstr>Sonuç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ESP32 ile Su Deposu Seviye Ölçüm Sistemi</dc:title>
  <dc:creator>Selenay</dc:creator>
  <cp:lastModifiedBy>Selenay</cp:lastModifiedBy>
  <cp:revision>9</cp:revision>
  <dcterms:created xsi:type="dcterms:W3CDTF">2025-12-05T14:31:44Z</dcterms:created>
  <dcterms:modified xsi:type="dcterms:W3CDTF">2025-12-24T00:32:19Z</dcterms:modified>
</cp:coreProperties>
</file>