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12" y="6096"/>
            <a:ext cx="46355" cy="9889490"/>
          </a:xfrm>
          <a:custGeom>
            <a:avLst/>
            <a:gdLst/>
            <a:ahLst/>
            <a:cxnLst/>
            <a:rect l="l" t="t" r="r" b="b"/>
            <a:pathLst>
              <a:path w="46354" h="9889490">
                <a:moveTo>
                  <a:pt x="45815" y="9889140"/>
                </a:moveTo>
                <a:lnTo>
                  <a:pt x="0" y="9889140"/>
                </a:lnTo>
                <a:lnTo>
                  <a:pt x="0" y="0"/>
                </a:lnTo>
                <a:lnTo>
                  <a:pt x="45815" y="0"/>
                </a:lnTo>
                <a:lnTo>
                  <a:pt x="45815" y="9889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155516" y="6096"/>
            <a:ext cx="13970" cy="9889490"/>
          </a:xfrm>
          <a:custGeom>
            <a:avLst/>
            <a:gdLst/>
            <a:ahLst/>
            <a:cxnLst/>
            <a:rect l="l" t="t" r="r" b="b"/>
            <a:pathLst>
              <a:path w="13970" h="9889490">
                <a:moveTo>
                  <a:pt x="13744" y="9889140"/>
                </a:moveTo>
                <a:lnTo>
                  <a:pt x="0" y="9889140"/>
                </a:lnTo>
                <a:lnTo>
                  <a:pt x="0" y="0"/>
                </a:lnTo>
                <a:lnTo>
                  <a:pt x="13744" y="0"/>
                </a:lnTo>
                <a:lnTo>
                  <a:pt x="13744" y="9889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pn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png"/><Relationship Id="rId41" Type="http://schemas.openxmlformats.org/officeDocument/2006/relationships/image" Target="../media/image45.png"/><Relationship Id="rId42" Type="http://schemas.openxmlformats.org/officeDocument/2006/relationships/image" Target="../media/image46.png"/><Relationship Id="rId43" Type="http://schemas.openxmlformats.org/officeDocument/2006/relationships/image" Target="../media/image47.png"/><Relationship Id="rId44" Type="http://schemas.openxmlformats.org/officeDocument/2006/relationships/image" Target="../media/image48.png"/><Relationship Id="rId45" Type="http://schemas.openxmlformats.org/officeDocument/2006/relationships/image" Target="../media/image49.png"/><Relationship Id="rId46" Type="http://schemas.openxmlformats.org/officeDocument/2006/relationships/image" Target="../media/image50.png"/><Relationship Id="rId47" Type="http://schemas.openxmlformats.org/officeDocument/2006/relationships/image" Target="../media/image51.png"/><Relationship Id="rId48" Type="http://schemas.openxmlformats.org/officeDocument/2006/relationships/image" Target="../media/image52.png"/><Relationship Id="rId49" Type="http://schemas.openxmlformats.org/officeDocument/2006/relationships/image" Target="../media/image53.png"/><Relationship Id="rId50" Type="http://schemas.openxmlformats.org/officeDocument/2006/relationships/image" Target="../media/image54.png"/><Relationship Id="rId51" Type="http://schemas.openxmlformats.org/officeDocument/2006/relationships/image" Target="../media/image55.png"/><Relationship Id="rId52" Type="http://schemas.openxmlformats.org/officeDocument/2006/relationships/image" Target="../media/image56.png"/><Relationship Id="rId53" Type="http://schemas.openxmlformats.org/officeDocument/2006/relationships/image" Target="../media/image57.png"/><Relationship Id="rId54" Type="http://schemas.openxmlformats.org/officeDocument/2006/relationships/image" Target="../media/image58.png"/><Relationship Id="rId55" Type="http://schemas.openxmlformats.org/officeDocument/2006/relationships/image" Target="../media/image59.png"/><Relationship Id="rId56" Type="http://schemas.openxmlformats.org/officeDocument/2006/relationships/image" Target="../media/image60.png"/><Relationship Id="rId57" Type="http://schemas.openxmlformats.org/officeDocument/2006/relationships/image" Target="../media/image61.png"/><Relationship Id="rId58" Type="http://schemas.openxmlformats.org/officeDocument/2006/relationships/image" Target="../media/image62.png"/><Relationship Id="rId59" Type="http://schemas.openxmlformats.org/officeDocument/2006/relationships/image" Target="../media/image63.png"/><Relationship Id="rId60" Type="http://schemas.openxmlformats.org/officeDocument/2006/relationships/image" Target="../media/image64.png"/><Relationship Id="rId61" Type="http://schemas.openxmlformats.org/officeDocument/2006/relationships/image" Target="../media/image65.png"/><Relationship Id="rId62" Type="http://schemas.openxmlformats.org/officeDocument/2006/relationships/image" Target="../media/image66.png"/><Relationship Id="rId63" Type="http://schemas.openxmlformats.org/officeDocument/2006/relationships/image" Target="../media/image67.png"/><Relationship Id="rId64" Type="http://schemas.openxmlformats.org/officeDocument/2006/relationships/image" Target="../media/image68.png"/><Relationship Id="rId65" Type="http://schemas.openxmlformats.org/officeDocument/2006/relationships/image" Target="../media/image69.png"/><Relationship Id="rId66" Type="http://schemas.openxmlformats.org/officeDocument/2006/relationships/image" Target="../media/image70.png"/><Relationship Id="rId67" Type="http://schemas.openxmlformats.org/officeDocument/2006/relationships/image" Target="../media/image71.png"/><Relationship Id="rId68" Type="http://schemas.openxmlformats.org/officeDocument/2006/relationships/image" Target="../media/image7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Relationship Id="rId21" Type="http://schemas.openxmlformats.org/officeDocument/2006/relationships/image" Target="../media/image92.png"/><Relationship Id="rId22" Type="http://schemas.openxmlformats.org/officeDocument/2006/relationships/image" Target="../media/image93.png"/><Relationship Id="rId23" Type="http://schemas.openxmlformats.org/officeDocument/2006/relationships/image" Target="../media/image94.png"/><Relationship Id="rId24" Type="http://schemas.openxmlformats.org/officeDocument/2006/relationships/image" Target="../media/image95.png"/><Relationship Id="rId25" Type="http://schemas.openxmlformats.org/officeDocument/2006/relationships/image" Target="../media/image96.png"/><Relationship Id="rId26" Type="http://schemas.openxmlformats.org/officeDocument/2006/relationships/image" Target="../media/image97.png"/><Relationship Id="rId27" Type="http://schemas.openxmlformats.org/officeDocument/2006/relationships/image" Target="../media/image98.png"/><Relationship Id="rId28" Type="http://schemas.openxmlformats.org/officeDocument/2006/relationships/image" Target="../media/image99.png"/><Relationship Id="rId29" Type="http://schemas.openxmlformats.org/officeDocument/2006/relationships/image" Target="../media/image100.png"/><Relationship Id="rId30" Type="http://schemas.openxmlformats.org/officeDocument/2006/relationships/image" Target="../media/image101.png"/><Relationship Id="rId31" Type="http://schemas.openxmlformats.org/officeDocument/2006/relationships/image" Target="../media/image102.png"/><Relationship Id="rId32" Type="http://schemas.openxmlformats.org/officeDocument/2006/relationships/image" Target="../media/image103.png"/><Relationship Id="rId33" Type="http://schemas.openxmlformats.org/officeDocument/2006/relationships/image" Target="../media/image104.png"/><Relationship Id="rId34" Type="http://schemas.openxmlformats.org/officeDocument/2006/relationships/image" Target="../media/image105.png"/><Relationship Id="rId35" Type="http://schemas.openxmlformats.org/officeDocument/2006/relationships/image" Target="../media/image106.png"/><Relationship Id="rId36" Type="http://schemas.openxmlformats.org/officeDocument/2006/relationships/image" Target="../media/image107.png"/><Relationship Id="rId37" Type="http://schemas.openxmlformats.org/officeDocument/2006/relationships/image" Target="../media/image108.png"/><Relationship Id="rId38" Type="http://schemas.openxmlformats.org/officeDocument/2006/relationships/image" Target="../media/image109.png"/><Relationship Id="rId39" Type="http://schemas.openxmlformats.org/officeDocument/2006/relationships/image" Target="../media/image110.png"/><Relationship Id="rId40" Type="http://schemas.openxmlformats.org/officeDocument/2006/relationships/image" Target="../media/image111.png"/><Relationship Id="rId41" Type="http://schemas.openxmlformats.org/officeDocument/2006/relationships/image" Target="../media/image112.png"/><Relationship Id="rId42" Type="http://schemas.openxmlformats.org/officeDocument/2006/relationships/image" Target="../media/image113.png"/><Relationship Id="rId43" Type="http://schemas.openxmlformats.org/officeDocument/2006/relationships/image" Target="../media/image114.png"/><Relationship Id="rId44" Type="http://schemas.openxmlformats.org/officeDocument/2006/relationships/image" Target="../media/image115.png"/><Relationship Id="rId45" Type="http://schemas.openxmlformats.org/officeDocument/2006/relationships/image" Target="../media/image116.png"/><Relationship Id="rId46" Type="http://schemas.openxmlformats.org/officeDocument/2006/relationships/image" Target="../media/image117.png"/><Relationship Id="rId47" Type="http://schemas.openxmlformats.org/officeDocument/2006/relationships/image" Target="../media/image118.png"/><Relationship Id="rId48" Type="http://schemas.openxmlformats.org/officeDocument/2006/relationships/image" Target="../media/image119.png"/><Relationship Id="rId49" Type="http://schemas.openxmlformats.org/officeDocument/2006/relationships/image" Target="../media/image120.png"/><Relationship Id="rId50" Type="http://schemas.openxmlformats.org/officeDocument/2006/relationships/image" Target="../media/image121.png"/><Relationship Id="rId51" Type="http://schemas.openxmlformats.org/officeDocument/2006/relationships/image" Target="../media/image122.png"/><Relationship Id="rId52" Type="http://schemas.openxmlformats.org/officeDocument/2006/relationships/image" Target="../media/image123.png"/><Relationship Id="rId53" Type="http://schemas.openxmlformats.org/officeDocument/2006/relationships/image" Target="../media/image124.png"/><Relationship Id="rId54" Type="http://schemas.openxmlformats.org/officeDocument/2006/relationships/image" Target="../media/image125.png"/><Relationship Id="rId55" Type="http://schemas.openxmlformats.org/officeDocument/2006/relationships/image" Target="../media/image126.png"/><Relationship Id="rId56" Type="http://schemas.openxmlformats.org/officeDocument/2006/relationships/image" Target="../media/image127.png"/><Relationship Id="rId57" Type="http://schemas.openxmlformats.org/officeDocument/2006/relationships/image" Target="../media/image128.png"/><Relationship Id="rId58" Type="http://schemas.openxmlformats.org/officeDocument/2006/relationships/image" Target="../media/image129.png"/><Relationship Id="rId59" Type="http://schemas.openxmlformats.org/officeDocument/2006/relationships/image" Target="../media/image130.png"/><Relationship Id="rId60" Type="http://schemas.openxmlformats.org/officeDocument/2006/relationships/image" Target="../media/image131.png"/><Relationship Id="rId61" Type="http://schemas.openxmlformats.org/officeDocument/2006/relationships/image" Target="../media/image132.png"/><Relationship Id="rId62" Type="http://schemas.openxmlformats.org/officeDocument/2006/relationships/image" Target="../media/image133.png"/><Relationship Id="rId63" Type="http://schemas.openxmlformats.org/officeDocument/2006/relationships/image" Target="../media/image134.png"/><Relationship Id="rId64" Type="http://schemas.openxmlformats.org/officeDocument/2006/relationships/image" Target="../media/image135.png"/><Relationship Id="rId65" Type="http://schemas.openxmlformats.org/officeDocument/2006/relationships/image" Target="../media/image136.png"/><Relationship Id="rId66" Type="http://schemas.openxmlformats.org/officeDocument/2006/relationships/image" Target="../media/image137.png"/><Relationship Id="rId67" Type="http://schemas.openxmlformats.org/officeDocument/2006/relationships/image" Target="../media/image138.png"/><Relationship Id="rId68" Type="http://schemas.openxmlformats.org/officeDocument/2006/relationships/image" Target="../media/image139.png"/><Relationship Id="rId69" Type="http://schemas.openxmlformats.org/officeDocument/2006/relationships/image" Target="../media/image140.png"/><Relationship Id="rId70" Type="http://schemas.openxmlformats.org/officeDocument/2006/relationships/image" Target="../media/image141.png"/><Relationship Id="rId71" Type="http://schemas.openxmlformats.org/officeDocument/2006/relationships/image" Target="../media/image142.png"/><Relationship Id="rId72" Type="http://schemas.openxmlformats.org/officeDocument/2006/relationships/image" Target="../media/image143.png"/><Relationship Id="rId73" Type="http://schemas.openxmlformats.org/officeDocument/2006/relationships/image" Target="../media/image144.png"/><Relationship Id="rId74" Type="http://schemas.openxmlformats.org/officeDocument/2006/relationships/image" Target="../media/image145.png"/><Relationship Id="rId75" Type="http://schemas.openxmlformats.org/officeDocument/2006/relationships/image" Target="../media/image146.png"/><Relationship Id="rId76" Type="http://schemas.openxmlformats.org/officeDocument/2006/relationships/image" Target="../media/image147.png"/><Relationship Id="rId77" Type="http://schemas.openxmlformats.org/officeDocument/2006/relationships/image" Target="../media/image148.png"/><Relationship Id="rId78" Type="http://schemas.openxmlformats.org/officeDocument/2006/relationships/image" Target="../media/image149.png"/><Relationship Id="rId79" Type="http://schemas.openxmlformats.org/officeDocument/2006/relationships/image" Target="../media/image150.png"/><Relationship Id="rId80" Type="http://schemas.openxmlformats.org/officeDocument/2006/relationships/image" Target="../media/image151.png"/><Relationship Id="rId81" Type="http://schemas.openxmlformats.org/officeDocument/2006/relationships/image" Target="../media/image152.png"/><Relationship Id="rId82" Type="http://schemas.openxmlformats.org/officeDocument/2006/relationships/image" Target="../media/image153.png"/><Relationship Id="rId83" Type="http://schemas.openxmlformats.org/officeDocument/2006/relationships/image" Target="../media/image154.png"/><Relationship Id="rId84" Type="http://schemas.openxmlformats.org/officeDocument/2006/relationships/image" Target="../media/image155.png"/><Relationship Id="rId85" Type="http://schemas.openxmlformats.org/officeDocument/2006/relationships/image" Target="../media/image156.png"/><Relationship Id="rId86" Type="http://schemas.openxmlformats.org/officeDocument/2006/relationships/image" Target="../media/image157.png"/><Relationship Id="rId87" Type="http://schemas.openxmlformats.org/officeDocument/2006/relationships/image" Target="../media/image158.png"/><Relationship Id="rId88" Type="http://schemas.openxmlformats.org/officeDocument/2006/relationships/image" Target="../media/image159.png"/><Relationship Id="rId89" Type="http://schemas.openxmlformats.org/officeDocument/2006/relationships/image" Target="../media/image160.png"/><Relationship Id="rId90" Type="http://schemas.openxmlformats.org/officeDocument/2006/relationships/image" Target="../media/image161.png"/><Relationship Id="rId91" Type="http://schemas.openxmlformats.org/officeDocument/2006/relationships/image" Target="../media/image162.png"/><Relationship Id="rId92" Type="http://schemas.openxmlformats.org/officeDocument/2006/relationships/image" Target="../media/image163.png"/><Relationship Id="rId93" Type="http://schemas.openxmlformats.org/officeDocument/2006/relationships/image" Target="../media/image164.png"/><Relationship Id="rId94" Type="http://schemas.openxmlformats.org/officeDocument/2006/relationships/image" Target="../media/image165.png"/><Relationship Id="rId95" Type="http://schemas.openxmlformats.org/officeDocument/2006/relationships/image" Target="../media/image166.png"/><Relationship Id="rId96" Type="http://schemas.openxmlformats.org/officeDocument/2006/relationships/image" Target="../media/image167.png"/><Relationship Id="rId97" Type="http://schemas.openxmlformats.org/officeDocument/2006/relationships/image" Target="../media/image168.png"/><Relationship Id="rId98" Type="http://schemas.openxmlformats.org/officeDocument/2006/relationships/image" Target="../media/image169.png"/><Relationship Id="rId99" Type="http://schemas.openxmlformats.org/officeDocument/2006/relationships/image" Target="../media/image170.png"/><Relationship Id="rId100" Type="http://schemas.openxmlformats.org/officeDocument/2006/relationships/image" Target="../media/image171.png"/><Relationship Id="rId101" Type="http://schemas.openxmlformats.org/officeDocument/2006/relationships/image" Target="../media/image172.png"/><Relationship Id="rId102" Type="http://schemas.openxmlformats.org/officeDocument/2006/relationships/image" Target="../media/image173.png"/><Relationship Id="rId103" Type="http://schemas.openxmlformats.org/officeDocument/2006/relationships/image" Target="../media/image174.png"/><Relationship Id="rId104" Type="http://schemas.openxmlformats.org/officeDocument/2006/relationships/image" Target="../media/image175.png"/><Relationship Id="rId105" Type="http://schemas.openxmlformats.org/officeDocument/2006/relationships/image" Target="../media/image176.png"/><Relationship Id="rId106" Type="http://schemas.openxmlformats.org/officeDocument/2006/relationships/image" Target="../media/image177.png"/><Relationship Id="rId107" Type="http://schemas.openxmlformats.org/officeDocument/2006/relationships/image" Target="../media/image178.png"/><Relationship Id="rId108" Type="http://schemas.openxmlformats.org/officeDocument/2006/relationships/image" Target="../media/image179.png"/><Relationship Id="rId109" Type="http://schemas.openxmlformats.org/officeDocument/2006/relationships/image" Target="../media/image180.png"/><Relationship Id="rId110" Type="http://schemas.openxmlformats.org/officeDocument/2006/relationships/image" Target="../media/image181.png"/><Relationship Id="rId111" Type="http://schemas.openxmlformats.org/officeDocument/2006/relationships/image" Target="../media/image182.png"/><Relationship Id="rId112" Type="http://schemas.openxmlformats.org/officeDocument/2006/relationships/image" Target="../media/image18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4.png"/><Relationship Id="rId3" Type="http://schemas.openxmlformats.org/officeDocument/2006/relationships/image" Target="../media/image185.png"/><Relationship Id="rId4" Type="http://schemas.openxmlformats.org/officeDocument/2006/relationships/image" Target="../media/image186.png"/><Relationship Id="rId5" Type="http://schemas.openxmlformats.org/officeDocument/2006/relationships/image" Target="../media/image187.png"/><Relationship Id="rId6" Type="http://schemas.openxmlformats.org/officeDocument/2006/relationships/image" Target="../media/image188.png"/><Relationship Id="rId7" Type="http://schemas.openxmlformats.org/officeDocument/2006/relationships/image" Target="../media/image189.png"/><Relationship Id="rId8" Type="http://schemas.openxmlformats.org/officeDocument/2006/relationships/image" Target="../media/image190.png"/><Relationship Id="rId9" Type="http://schemas.openxmlformats.org/officeDocument/2006/relationships/image" Target="../media/image191.png"/><Relationship Id="rId10" Type="http://schemas.openxmlformats.org/officeDocument/2006/relationships/image" Target="../media/image192.png"/><Relationship Id="rId11" Type="http://schemas.openxmlformats.org/officeDocument/2006/relationships/image" Target="../media/image193.png"/><Relationship Id="rId12" Type="http://schemas.openxmlformats.org/officeDocument/2006/relationships/image" Target="../media/image194.png"/><Relationship Id="rId13" Type="http://schemas.openxmlformats.org/officeDocument/2006/relationships/image" Target="../media/image195.png"/><Relationship Id="rId14" Type="http://schemas.openxmlformats.org/officeDocument/2006/relationships/image" Target="../media/image196.png"/><Relationship Id="rId15" Type="http://schemas.openxmlformats.org/officeDocument/2006/relationships/image" Target="../media/image197.png"/><Relationship Id="rId16" Type="http://schemas.openxmlformats.org/officeDocument/2006/relationships/image" Target="../media/image198.png"/><Relationship Id="rId17" Type="http://schemas.openxmlformats.org/officeDocument/2006/relationships/image" Target="../media/image199.png"/><Relationship Id="rId18" Type="http://schemas.openxmlformats.org/officeDocument/2006/relationships/image" Target="../media/image200.png"/><Relationship Id="rId19" Type="http://schemas.openxmlformats.org/officeDocument/2006/relationships/image" Target="../media/image201.png"/><Relationship Id="rId20" Type="http://schemas.openxmlformats.org/officeDocument/2006/relationships/image" Target="../media/image202.png"/><Relationship Id="rId21" Type="http://schemas.openxmlformats.org/officeDocument/2006/relationships/image" Target="../media/image203.png"/><Relationship Id="rId22" Type="http://schemas.openxmlformats.org/officeDocument/2006/relationships/image" Target="../media/image204.png"/><Relationship Id="rId23" Type="http://schemas.openxmlformats.org/officeDocument/2006/relationships/image" Target="../media/image205.png"/><Relationship Id="rId24" Type="http://schemas.openxmlformats.org/officeDocument/2006/relationships/image" Target="../media/image206.png"/><Relationship Id="rId25" Type="http://schemas.openxmlformats.org/officeDocument/2006/relationships/image" Target="../media/image207.png"/><Relationship Id="rId26" Type="http://schemas.openxmlformats.org/officeDocument/2006/relationships/image" Target="../media/image208.png"/><Relationship Id="rId27" Type="http://schemas.openxmlformats.org/officeDocument/2006/relationships/image" Target="../media/image209.png"/><Relationship Id="rId28" Type="http://schemas.openxmlformats.org/officeDocument/2006/relationships/image" Target="../media/image210.png"/><Relationship Id="rId29" Type="http://schemas.openxmlformats.org/officeDocument/2006/relationships/image" Target="../media/image211.png"/><Relationship Id="rId30" Type="http://schemas.openxmlformats.org/officeDocument/2006/relationships/image" Target="../media/image212.png"/><Relationship Id="rId31" Type="http://schemas.openxmlformats.org/officeDocument/2006/relationships/image" Target="../media/image213.png"/><Relationship Id="rId32" Type="http://schemas.openxmlformats.org/officeDocument/2006/relationships/image" Target="../media/image214.png"/><Relationship Id="rId33" Type="http://schemas.openxmlformats.org/officeDocument/2006/relationships/image" Target="../media/image215.png"/><Relationship Id="rId34" Type="http://schemas.openxmlformats.org/officeDocument/2006/relationships/image" Target="../media/image216.png"/><Relationship Id="rId35" Type="http://schemas.openxmlformats.org/officeDocument/2006/relationships/image" Target="../media/image217.png"/><Relationship Id="rId36" Type="http://schemas.openxmlformats.org/officeDocument/2006/relationships/image" Target="../media/image218.png"/><Relationship Id="rId37" Type="http://schemas.openxmlformats.org/officeDocument/2006/relationships/image" Target="../media/image219.png"/><Relationship Id="rId38" Type="http://schemas.openxmlformats.org/officeDocument/2006/relationships/image" Target="../media/image220.png"/><Relationship Id="rId39" Type="http://schemas.openxmlformats.org/officeDocument/2006/relationships/image" Target="../media/image221.png"/><Relationship Id="rId40" Type="http://schemas.openxmlformats.org/officeDocument/2006/relationships/image" Target="../media/image222.png"/><Relationship Id="rId41" Type="http://schemas.openxmlformats.org/officeDocument/2006/relationships/image" Target="../media/image223.png"/><Relationship Id="rId42" Type="http://schemas.openxmlformats.org/officeDocument/2006/relationships/image" Target="../media/image224.png"/><Relationship Id="rId43" Type="http://schemas.openxmlformats.org/officeDocument/2006/relationships/image" Target="../media/image225.png"/><Relationship Id="rId44" Type="http://schemas.openxmlformats.org/officeDocument/2006/relationships/image" Target="../media/image226.png"/><Relationship Id="rId45" Type="http://schemas.openxmlformats.org/officeDocument/2006/relationships/image" Target="../media/image227.png"/><Relationship Id="rId46" Type="http://schemas.openxmlformats.org/officeDocument/2006/relationships/image" Target="../media/image228.png"/><Relationship Id="rId47" Type="http://schemas.openxmlformats.org/officeDocument/2006/relationships/image" Target="../media/image229.png"/><Relationship Id="rId48" Type="http://schemas.openxmlformats.org/officeDocument/2006/relationships/image" Target="../media/image230.png"/><Relationship Id="rId49" Type="http://schemas.openxmlformats.org/officeDocument/2006/relationships/image" Target="../media/image231.png"/><Relationship Id="rId50" Type="http://schemas.openxmlformats.org/officeDocument/2006/relationships/image" Target="../media/image232.png"/><Relationship Id="rId51" Type="http://schemas.openxmlformats.org/officeDocument/2006/relationships/image" Target="../media/image233.png"/><Relationship Id="rId52" Type="http://schemas.openxmlformats.org/officeDocument/2006/relationships/image" Target="../media/image234.png"/><Relationship Id="rId53" Type="http://schemas.openxmlformats.org/officeDocument/2006/relationships/image" Target="../media/image235.png"/><Relationship Id="rId54" Type="http://schemas.openxmlformats.org/officeDocument/2006/relationships/image" Target="../media/image236.png"/><Relationship Id="rId55" Type="http://schemas.openxmlformats.org/officeDocument/2006/relationships/image" Target="../media/image237.png"/><Relationship Id="rId56" Type="http://schemas.openxmlformats.org/officeDocument/2006/relationships/image" Target="../media/image238.png"/><Relationship Id="rId57" Type="http://schemas.openxmlformats.org/officeDocument/2006/relationships/image" Target="../media/image239.png"/><Relationship Id="rId58" Type="http://schemas.openxmlformats.org/officeDocument/2006/relationships/image" Target="../media/image240.png"/><Relationship Id="rId59" Type="http://schemas.openxmlformats.org/officeDocument/2006/relationships/image" Target="../media/image241.png"/><Relationship Id="rId60" Type="http://schemas.openxmlformats.org/officeDocument/2006/relationships/image" Target="../media/image242.png"/><Relationship Id="rId61" Type="http://schemas.openxmlformats.org/officeDocument/2006/relationships/image" Target="../media/image243.png"/><Relationship Id="rId62" Type="http://schemas.openxmlformats.org/officeDocument/2006/relationships/image" Target="../media/image244.png"/><Relationship Id="rId63" Type="http://schemas.openxmlformats.org/officeDocument/2006/relationships/image" Target="../media/image245.png"/><Relationship Id="rId64" Type="http://schemas.openxmlformats.org/officeDocument/2006/relationships/image" Target="../media/image246.png"/><Relationship Id="rId65" Type="http://schemas.openxmlformats.org/officeDocument/2006/relationships/image" Target="../media/image247.png"/><Relationship Id="rId66" Type="http://schemas.openxmlformats.org/officeDocument/2006/relationships/image" Target="../media/image248.png"/><Relationship Id="rId67" Type="http://schemas.openxmlformats.org/officeDocument/2006/relationships/image" Target="../media/image249.png"/><Relationship Id="rId68" Type="http://schemas.openxmlformats.org/officeDocument/2006/relationships/image" Target="../media/image250.png"/><Relationship Id="rId69" Type="http://schemas.openxmlformats.org/officeDocument/2006/relationships/image" Target="../media/image251.png"/><Relationship Id="rId70" Type="http://schemas.openxmlformats.org/officeDocument/2006/relationships/image" Target="../media/image252.png"/><Relationship Id="rId71" Type="http://schemas.openxmlformats.org/officeDocument/2006/relationships/image" Target="../media/image253.png"/><Relationship Id="rId72" Type="http://schemas.openxmlformats.org/officeDocument/2006/relationships/image" Target="../media/image254.png"/><Relationship Id="rId73" Type="http://schemas.openxmlformats.org/officeDocument/2006/relationships/image" Target="../media/image255.png"/><Relationship Id="rId74" Type="http://schemas.openxmlformats.org/officeDocument/2006/relationships/image" Target="../media/image256.png"/><Relationship Id="rId75" Type="http://schemas.openxmlformats.org/officeDocument/2006/relationships/image" Target="../media/image257.png"/><Relationship Id="rId76" Type="http://schemas.openxmlformats.org/officeDocument/2006/relationships/image" Target="../media/image258.png"/><Relationship Id="rId77" Type="http://schemas.openxmlformats.org/officeDocument/2006/relationships/image" Target="../media/image259.png"/><Relationship Id="rId78" Type="http://schemas.openxmlformats.org/officeDocument/2006/relationships/image" Target="../media/image260.png"/><Relationship Id="rId79" Type="http://schemas.openxmlformats.org/officeDocument/2006/relationships/image" Target="../media/image261.png"/><Relationship Id="rId80" Type="http://schemas.openxmlformats.org/officeDocument/2006/relationships/image" Target="../media/image262.png"/><Relationship Id="rId81" Type="http://schemas.openxmlformats.org/officeDocument/2006/relationships/image" Target="../media/image263.png"/><Relationship Id="rId82" Type="http://schemas.openxmlformats.org/officeDocument/2006/relationships/image" Target="../media/image264.png"/><Relationship Id="rId83" Type="http://schemas.openxmlformats.org/officeDocument/2006/relationships/image" Target="../media/image265.png"/><Relationship Id="rId84" Type="http://schemas.openxmlformats.org/officeDocument/2006/relationships/image" Target="../media/image266.png"/><Relationship Id="rId85" Type="http://schemas.openxmlformats.org/officeDocument/2006/relationships/image" Target="../media/image267.png"/><Relationship Id="rId86" Type="http://schemas.openxmlformats.org/officeDocument/2006/relationships/image" Target="../media/image268.png"/><Relationship Id="rId87" Type="http://schemas.openxmlformats.org/officeDocument/2006/relationships/image" Target="../media/image269.png"/><Relationship Id="rId88" Type="http://schemas.openxmlformats.org/officeDocument/2006/relationships/image" Target="../media/image270.png"/><Relationship Id="rId89" Type="http://schemas.openxmlformats.org/officeDocument/2006/relationships/image" Target="../media/image271.png"/><Relationship Id="rId90" Type="http://schemas.openxmlformats.org/officeDocument/2006/relationships/image" Target="../media/image272.png"/><Relationship Id="rId91" Type="http://schemas.openxmlformats.org/officeDocument/2006/relationships/image" Target="../media/image273.png"/><Relationship Id="rId92" Type="http://schemas.openxmlformats.org/officeDocument/2006/relationships/image" Target="../media/image274.png"/><Relationship Id="rId93" Type="http://schemas.openxmlformats.org/officeDocument/2006/relationships/image" Target="../media/image275.png"/><Relationship Id="rId94" Type="http://schemas.openxmlformats.org/officeDocument/2006/relationships/image" Target="../media/image276.png"/><Relationship Id="rId95" Type="http://schemas.openxmlformats.org/officeDocument/2006/relationships/image" Target="../media/image277.png"/><Relationship Id="rId96" Type="http://schemas.openxmlformats.org/officeDocument/2006/relationships/image" Target="../media/image278.png"/><Relationship Id="rId97" Type="http://schemas.openxmlformats.org/officeDocument/2006/relationships/image" Target="../media/image279.png"/><Relationship Id="rId98" Type="http://schemas.openxmlformats.org/officeDocument/2006/relationships/image" Target="../media/image280.png"/><Relationship Id="rId99" Type="http://schemas.openxmlformats.org/officeDocument/2006/relationships/image" Target="../media/image281.png"/><Relationship Id="rId100" Type="http://schemas.openxmlformats.org/officeDocument/2006/relationships/image" Target="../media/image282.png"/><Relationship Id="rId101" Type="http://schemas.openxmlformats.org/officeDocument/2006/relationships/image" Target="../media/image283.png"/><Relationship Id="rId102" Type="http://schemas.openxmlformats.org/officeDocument/2006/relationships/image" Target="../media/image284.png"/><Relationship Id="rId103" Type="http://schemas.openxmlformats.org/officeDocument/2006/relationships/image" Target="../media/image285.png"/><Relationship Id="rId104" Type="http://schemas.openxmlformats.org/officeDocument/2006/relationships/image" Target="../media/image286.png"/><Relationship Id="rId105" Type="http://schemas.openxmlformats.org/officeDocument/2006/relationships/image" Target="../media/image287.png"/><Relationship Id="rId106" Type="http://schemas.openxmlformats.org/officeDocument/2006/relationships/image" Target="../media/image288.png"/><Relationship Id="rId107" Type="http://schemas.openxmlformats.org/officeDocument/2006/relationships/image" Target="../media/image289.png"/><Relationship Id="rId108" Type="http://schemas.openxmlformats.org/officeDocument/2006/relationships/image" Target="../media/image290.png"/><Relationship Id="rId109" Type="http://schemas.openxmlformats.org/officeDocument/2006/relationships/image" Target="../media/image291.png"/><Relationship Id="rId110" Type="http://schemas.openxmlformats.org/officeDocument/2006/relationships/image" Target="../media/image292.png"/><Relationship Id="rId111" Type="http://schemas.openxmlformats.org/officeDocument/2006/relationships/image" Target="../media/image293.png"/><Relationship Id="rId112" Type="http://schemas.openxmlformats.org/officeDocument/2006/relationships/image" Target="../media/image294.png"/><Relationship Id="rId113" Type="http://schemas.openxmlformats.org/officeDocument/2006/relationships/image" Target="../media/image295.png"/><Relationship Id="rId114" Type="http://schemas.openxmlformats.org/officeDocument/2006/relationships/image" Target="../media/image296.png"/><Relationship Id="rId115" Type="http://schemas.openxmlformats.org/officeDocument/2006/relationships/image" Target="../media/image297.png"/><Relationship Id="rId116" Type="http://schemas.openxmlformats.org/officeDocument/2006/relationships/image" Target="../media/image298.png"/><Relationship Id="rId117" Type="http://schemas.openxmlformats.org/officeDocument/2006/relationships/image" Target="../media/image299.png"/><Relationship Id="rId118" Type="http://schemas.openxmlformats.org/officeDocument/2006/relationships/image" Target="../media/image300.png"/><Relationship Id="rId119" Type="http://schemas.openxmlformats.org/officeDocument/2006/relationships/image" Target="../media/image301.png"/><Relationship Id="rId120" Type="http://schemas.openxmlformats.org/officeDocument/2006/relationships/image" Target="../media/image302.png"/><Relationship Id="rId121" Type="http://schemas.openxmlformats.org/officeDocument/2006/relationships/image" Target="../media/image30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4.png"/><Relationship Id="rId3" Type="http://schemas.openxmlformats.org/officeDocument/2006/relationships/image" Target="../media/image305.png"/><Relationship Id="rId4" Type="http://schemas.openxmlformats.org/officeDocument/2006/relationships/image" Target="../media/image306.png"/><Relationship Id="rId5" Type="http://schemas.openxmlformats.org/officeDocument/2006/relationships/image" Target="../media/image307.png"/><Relationship Id="rId6" Type="http://schemas.openxmlformats.org/officeDocument/2006/relationships/image" Target="../media/image308.png"/><Relationship Id="rId7" Type="http://schemas.openxmlformats.org/officeDocument/2006/relationships/image" Target="../media/image309.png"/><Relationship Id="rId8" Type="http://schemas.openxmlformats.org/officeDocument/2006/relationships/image" Target="../media/image310.png"/><Relationship Id="rId9" Type="http://schemas.openxmlformats.org/officeDocument/2006/relationships/image" Target="../media/image311.png"/><Relationship Id="rId10" Type="http://schemas.openxmlformats.org/officeDocument/2006/relationships/image" Target="../media/image312.png"/><Relationship Id="rId11" Type="http://schemas.openxmlformats.org/officeDocument/2006/relationships/image" Target="../media/image313.png"/><Relationship Id="rId12" Type="http://schemas.openxmlformats.org/officeDocument/2006/relationships/image" Target="../media/image314.png"/><Relationship Id="rId13" Type="http://schemas.openxmlformats.org/officeDocument/2006/relationships/image" Target="../media/image315.png"/><Relationship Id="rId14" Type="http://schemas.openxmlformats.org/officeDocument/2006/relationships/image" Target="../media/image316.png"/><Relationship Id="rId15" Type="http://schemas.openxmlformats.org/officeDocument/2006/relationships/image" Target="../media/image317.png"/><Relationship Id="rId16" Type="http://schemas.openxmlformats.org/officeDocument/2006/relationships/image" Target="../media/image318.png"/><Relationship Id="rId17" Type="http://schemas.openxmlformats.org/officeDocument/2006/relationships/image" Target="../media/image319.png"/><Relationship Id="rId18" Type="http://schemas.openxmlformats.org/officeDocument/2006/relationships/image" Target="../media/image320.png"/><Relationship Id="rId19" Type="http://schemas.openxmlformats.org/officeDocument/2006/relationships/image" Target="../media/image321.png"/><Relationship Id="rId20" Type="http://schemas.openxmlformats.org/officeDocument/2006/relationships/image" Target="../media/image322.png"/><Relationship Id="rId21" Type="http://schemas.openxmlformats.org/officeDocument/2006/relationships/image" Target="../media/image323.png"/><Relationship Id="rId22" Type="http://schemas.openxmlformats.org/officeDocument/2006/relationships/image" Target="../media/image324.png"/><Relationship Id="rId23" Type="http://schemas.openxmlformats.org/officeDocument/2006/relationships/image" Target="../media/image325.png"/><Relationship Id="rId24" Type="http://schemas.openxmlformats.org/officeDocument/2006/relationships/image" Target="../media/image326.png"/><Relationship Id="rId25" Type="http://schemas.openxmlformats.org/officeDocument/2006/relationships/image" Target="../media/image327.png"/><Relationship Id="rId26" Type="http://schemas.openxmlformats.org/officeDocument/2006/relationships/image" Target="../media/image328.png"/><Relationship Id="rId27" Type="http://schemas.openxmlformats.org/officeDocument/2006/relationships/image" Target="../media/image329.png"/><Relationship Id="rId28" Type="http://schemas.openxmlformats.org/officeDocument/2006/relationships/image" Target="../media/image330.png"/><Relationship Id="rId29" Type="http://schemas.openxmlformats.org/officeDocument/2006/relationships/image" Target="../media/image331.png"/><Relationship Id="rId30" Type="http://schemas.openxmlformats.org/officeDocument/2006/relationships/image" Target="../media/image332.png"/><Relationship Id="rId31" Type="http://schemas.openxmlformats.org/officeDocument/2006/relationships/image" Target="../media/image333.png"/><Relationship Id="rId32" Type="http://schemas.openxmlformats.org/officeDocument/2006/relationships/image" Target="../media/image334.png"/><Relationship Id="rId33" Type="http://schemas.openxmlformats.org/officeDocument/2006/relationships/image" Target="../media/image335.png"/><Relationship Id="rId34" Type="http://schemas.openxmlformats.org/officeDocument/2006/relationships/image" Target="../media/image336.png"/><Relationship Id="rId35" Type="http://schemas.openxmlformats.org/officeDocument/2006/relationships/image" Target="../media/image337.png"/><Relationship Id="rId36" Type="http://schemas.openxmlformats.org/officeDocument/2006/relationships/image" Target="../media/image338.png"/><Relationship Id="rId37" Type="http://schemas.openxmlformats.org/officeDocument/2006/relationships/image" Target="../media/image339.png"/><Relationship Id="rId38" Type="http://schemas.openxmlformats.org/officeDocument/2006/relationships/image" Target="../media/image340.png"/><Relationship Id="rId39" Type="http://schemas.openxmlformats.org/officeDocument/2006/relationships/image" Target="../media/image341.png"/><Relationship Id="rId40" Type="http://schemas.openxmlformats.org/officeDocument/2006/relationships/image" Target="../media/image342.png"/><Relationship Id="rId41" Type="http://schemas.openxmlformats.org/officeDocument/2006/relationships/image" Target="../media/image343.png"/><Relationship Id="rId42" Type="http://schemas.openxmlformats.org/officeDocument/2006/relationships/image" Target="../media/image344.png"/><Relationship Id="rId43" Type="http://schemas.openxmlformats.org/officeDocument/2006/relationships/image" Target="../media/image345.png"/><Relationship Id="rId44" Type="http://schemas.openxmlformats.org/officeDocument/2006/relationships/image" Target="../media/image346.png"/><Relationship Id="rId45" Type="http://schemas.openxmlformats.org/officeDocument/2006/relationships/image" Target="../media/image347.png"/><Relationship Id="rId46" Type="http://schemas.openxmlformats.org/officeDocument/2006/relationships/image" Target="../media/image348.png"/><Relationship Id="rId47" Type="http://schemas.openxmlformats.org/officeDocument/2006/relationships/image" Target="../media/image349.png"/><Relationship Id="rId48" Type="http://schemas.openxmlformats.org/officeDocument/2006/relationships/image" Target="../media/image350.png"/><Relationship Id="rId49" Type="http://schemas.openxmlformats.org/officeDocument/2006/relationships/image" Target="../media/image351.png"/><Relationship Id="rId50" Type="http://schemas.openxmlformats.org/officeDocument/2006/relationships/image" Target="../media/image352.png"/><Relationship Id="rId51" Type="http://schemas.openxmlformats.org/officeDocument/2006/relationships/image" Target="../media/image353.png"/><Relationship Id="rId52" Type="http://schemas.openxmlformats.org/officeDocument/2006/relationships/image" Target="../media/image354.png"/><Relationship Id="rId53" Type="http://schemas.openxmlformats.org/officeDocument/2006/relationships/image" Target="../media/image355.png"/><Relationship Id="rId54" Type="http://schemas.openxmlformats.org/officeDocument/2006/relationships/image" Target="../media/image356.png"/><Relationship Id="rId55" Type="http://schemas.openxmlformats.org/officeDocument/2006/relationships/image" Target="../media/image357.png"/><Relationship Id="rId56" Type="http://schemas.openxmlformats.org/officeDocument/2006/relationships/image" Target="../media/image358.png"/><Relationship Id="rId57" Type="http://schemas.openxmlformats.org/officeDocument/2006/relationships/image" Target="../media/image359.png"/><Relationship Id="rId58" Type="http://schemas.openxmlformats.org/officeDocument/2006/relationships/image" Target="../media/image360.png"/><Relationship Id="rId59" Type="http://schemas.openxmlformats.org/officeDocument/2006/relationships/image" Target="../media/image361.png"/><Relationship Id="rId60" Type="http://schemas.openxmlformats.org/officeDocument/2006/relationships/image" Target="../media/image362.png"/><Relationship Id="rId61" Type="http://schemas.openxmlformats.org/officeDocument/2006/relationships/image" Target="../media/image363.png"/><Relationship Id="rId62" Type="http://schemas.openxmlformats.org/officeDocument/2006/relationships/image" Target="../media/image364.png"/><Relationship Id="rId63" Type="http://schemas.openxmlformats.org/officeDocument/2006/relationships/image" Target="../media/image365.png"/><Relationship Id="rId64" Type="http://schemas.openxmlformats.org/officeDocument/2006/relationships/image" Target="../media/image366.png"/><Relationship Id="rId65" Type="http://schemas.openxmlformats.org/officeDocument/2006/relationships/image" Target="../media/image367.png"/><Relationship Id="rId66" Type="http://schemas.openxmlformats.org/officeDocument/2006/relationships/image" Target="../media/image368.png"/><Relationship Id="rId67" Type="http://schemas.openxmlformats.org/officeDocument/2006/relationships/image" Target="../media/image369.png"/><Relationship Id="rId68" Type="http://schemas.openxmlformats.org/officeDocument/2006/relationships/image" Target="../media/image370.png"/><Relationship Id="rId69" Type="http://schemas.openxmlformats.org/officeDocument/2006/relationships/image" Target="../media/image371.png"/><Relationship Id="rId70" Type="http://schemas.openxmlformats.org/officeDocument/2006/relationships/image" Target="../media/image372.png"/><Relationship Id="rId71" Type="http://schemas.openxmlformats.org/officeDocument/2006/relationships/image" Target="../media/image373.png"/><Relationship Id="rId72" Type="http://schemas.openxmlformats.org/officeDocument/2006/relationships/image" Target="../media/image374.png"/><Relationship Id="rId73" Type="http://schemas.openxmlformats.org/officeDocument/2006/relationships/image" Target="../media/image375.png"/><Relationship Id="rId74" Type="http://schemas.openxmlformats.org/officeDocument/2006/relationships/image" Target="../media/image376.png"/><Relationship Id="rId75" Type="http://schemas.openxmlformats.org/officeDocument/2006/relationships/image" Target="../media/image377.png"/><Relationship Id="rId76" Type="http://schemas.openxmlformats.org/officeDocument/2006/relationships/image" Target="../media/image378.png"/><Relationship Id="rId77" Type="http://schemas.openxmlformats.org/officeDocument/2006/relationships/image" Target="../media/image379.png"/><Relationship Id="rId78" Type="http://schemas.openxmlformats.org/officeDocument/2006/relationships/image" Target="../media/image380.png"/><Relationship Id="rId79" Type="http://schemas.openxmlformats.org/officeDocument/2006/relationships/image" Target="../media/image381.png"/><Relationship Id="rId80" Type="http://schemas.openxmlformats.org/officeDocument/2006/relationships/image" Target="../media/image382.png"/><Relationship Id="rId81" Type="http://schemas.openxmlformats.org/officeDocument/2006/relationships/image" Target="../media/image383.png"/><Relationship Id="rId82" Type="http://schemas.openxmlformats.org/officeDocument/2006/relationships/image" Target="../media/image384.png"/><Relationship Id="rId83" Type="http://schemas.openxmlformats.org/officeDocument/2006/relationships/image" Target="../media/image385.png"/><Relationship Id="rId84" Type="http://schemas.openxmlformats.org/officeDocument/2006/relationships/image" Target="../media/image386.png"/><Relationship Id="rId85" Type="http://schemas.openxmlformats.org/officeDocument/2006/relationships/image" Target="../media/image387.png"/><Relationship Id="rId86" Type="http://schemas.openxmlformats.org/officeDocument/2006/relationships/image" Target="../media/image388.png"/><Relationship Id="rId87" Type="http://schemas.openxmlformats.org/officeDocument/2006/relationships/image" Target="../media/image389.png"/><Relationship Id="rId88" Type="http://schemas.openxmlformats.org/officeDocument/2006/relationships/image" Target="../media/image390.png"/><Relationship Id="rId89" Type="http://schemas.openxmlformats.org/officeDocument/2006/relationships/image" Target="../media/image391.png"/><Relationship Id="rId90" Type="http://schemas.openxmlformats.org/officeDocument/2006/relationships/image" Target="../media/image392.png"/><Relationship Id="rId91" Type="http://schemas.openxmlformats.org/officeDocument/2006/relationships/image" Target="../media/image393.png"/><Relationship Id="rId92" Type="http://schemas.openxmlformats.org/officeDocument/2006/relationships/image" Target="../media/image394.png"/><Relationship Id="rId93" Type="http://schemas.openxmlformats.org/officeDocument/2006/relationships/image" Target="../media/image395.png"/><Relationship Id="rId94" Type="http://schemas.openxmlformats.org/officeDocument/2006/relationships/image" Target="../media/image396.png"/><Relationship Id="rId95" Type="http://schemas.openxmlformats.org/officeDocument/2006/relationships/image" Target="../media/image397.png"/><Relationship Id="rId96" Type="http://schemas.openxmlformats.org/officeDocument/2006/relationships/image" Target="../media/image398.png"/><Relationship Id="rId97" Type="http://schemas.openxmlformats.org/officeDocument/2006/relationships/image" Target="../media/image399.png"/><Relationship Id="rId98" Type="http://schemas.openxmlformats.org/officeDocument/2006/relationships/image" Target="../media/image400.png"/><Relationship Id="rId99" Type="http://schemas.openxmlformats.org/officeDocument/2006/relationships/image" Target="../media/image401.png"/><Relationship Id="rId100" Type="http://schemas.openxmlformats.org/officeDocument/2006/relationships/image" Target="../media/image402.png"/><Relationship Id="rId101" Type="http://schemas.openxmlformats.org/officeDocument/2006/relationships/image" Target="../media/image403.png"/><Relationship Id="rId102" Type="http://schemas.openxmlformats.org/officeDocument/2006/relationships/image" Target="../media/image404.png"/><Relationship Id="rId103" Type="http://schemas.openxmlformats.org/officeDocument/2006/relationships/image" Target="../media/image405.png"/><Relationship Id="rId104" Type="http://schemas.openxmlformats.org/officeDocument/2006/relationships/image" Target="../media/image406.png"/><Relationship Id="rId105" Type="http://schemas.openxmlformats.org/officeDocument/2006/relationships/image" Target="../media/image407.png"/><Relationship Id="rId106" Type="http://schemas.openxmlformats.org/officeDocument/2006/relationships/image" Target="../media/image408.png"/><Relationship Id="rId107" Type="http://schemas.openxmlformats.org/officeDocument/2006/relationships/image" Target="../media/image409.png"/><Relationship Id="rId108" Type="http://schemas.openxmlformats.org/officeDocument/2006/relationships/image" Target="../media/image410.png"/><Relationship Id="rId109" Type="http://schemas.openxmlformats.org/officeDocument/2006/relationships/image" Target="../media/image411.png"/><Relationship Id="rId110" Type="http://schemas.openxmlformats.org/officeDocument/2006/relationships/image" Target="../media/image412.png"/><Relationship Id="rId111" Type="http://schemas.openxmlformats.org/officeDocument/2006/relationships/image" Target="../media/image413.png"/><Relationship Id="rId112" Type="http://schemas.openxmlformats.org/officeDocument/2006/relationships/image" Target="../media/image414.png"/><Relationship Id="rId113" Type="http://schemas.openxmlformats.org/officeDocument/2006/relationships/image" Target="../media/image415.png"/><Relationship Id="rId114" Type="http://schemas.openxmlformats.org/officeDocument/2006/relationships/image" Target="../media/image416.png"/><Relationship Id="rId115" Type="http://schemas.openxmlformats.org/officeDocument/2006/relationships/image" Target="../media/image417.png"/><Relationship Id="rId116" Type="http://schemas.openxmlformats.org/officeDocument/2006/relationships/image" Target="../media/image418.png"/><Relationship Id="rId117" Type="http://schemas.openxmlformats.org/officeDocument/2006/relationships/image" Target="../media/image419.png"/><Relationship Id="rId118" Type="http://schemas.openxmlformats.org/officeDocument/2006/relationships/image" Target="../media/image420.png"/><Relationship Id="rId119" Type="http://schemas.openxmlformats.org/officeDocument/2006/relationships/image" Target="../media/image421.png"/><Relationship Id="rId120" Type="http://schemas.openxmlformats.org/officeDocument/2006/relationships/image" Target="../media/image422.png"/><Relationship Id="rId121" Type="http://schemas.openxmlformats.org/officeDocument/2006/relationships/image" Target="../media/image423.png"/><Relationship Id="rId122" Type="http://schemas.openxmlformats.org/officeDocument/2006/relationships/image" Target="../media/image424.png"/><Relationship Id="rId123" Type="http://schemas.openxmlformats.org/officeDocument/2006/relationships/image" Target="../media/image425.png"/><Relationship Id="rId124" Type="http://schemas.openxmlformats.org/officeDocument/2006/relationships/image" Target="../media/image426.png"/><Relationship Id="rId125" Type="http://schemas.openxmlformats.org/officeDocument/2006/relationships/image" Target="../media/image427.png"/><Relationship Id="rId126" Type="http://schemas.openxmlformats.org/officeDocument/2006/relationships/image" Target="../media/image428.png"/><Relationship Id="rId127" Type="http://schemas.openxmlformats.org/officeDocument/2006/relationships/image" Target="../media/image429.png"/><Relationship Id="rId128" Type="http://schemas.openxmlformats.org/officeDocument/2006/relationships/image" Target="../media/image430.png"/><Relationship Id="rId129" Type="http://schemas.openxmlformats.org/officeDocument/2006/relationships/image" Target="../media/image431.png"/><Relationship Id="rId130" Type="http://schemas.openxmlformats.org/officeDocument/2006/relationships/image" Target="../media/image432.png"/><Relationship Id="rId131" Type="http://schemas.openxmlformats.org/officeDocument/2006/relationships/image" Target="../media/image433.png"/><Relationship Id="rId132" Type="http://schemas.openxmlformats.org/officeDocument/2006/relationships/image" Target="../media/image434.png"/><Relationship Id="rId133" Type="http://schemas.openxmlformats.org/officeDocument/2006/relationships/image" Target="../media/image435.png"/><Relationship Id="rId134" Type="http://schemas.openxmlformats.org/officeDocument/2006/relationships/image" Target="../media/image436.png"/><Relationship Id="rId135" Type="http://schemas.openxmlformats.org/officeDocument/2006/relationships/image" Target="../media/image437.png"/><Relationship Id="rId136" Type="http://schemas.openxmlformats.org/officeDocument/2006/relationships/image" Target="../media/image438.png"/><Relationship Id="rId137" Type="http://schemas.openxmlformats.org/officeDocument/2006/relationships/image" Target="../media/image439.png"/><Relationship Id="rId138" Type="http://schemas.openxmlformats.org/officeDocument/2006/relationships/image" Target="../media/image440.png"/><Relationship Id="rId139" Type="http://schemas.openxmlformats.org/officeDocument/2006/relationships/image" Target="../media/image441.png"/><Relationship Id="rId140" Type="http://schemas.openxmlformats.org/officeDocument/2006/relationships/image" Target="../media/image442.png"/><Relationship Id="rId141" Type="http://schemas.openxmlformats.org/officeDocument/2006/relationships/image" Target="../media/image443.png"/><Relationship Id="rId142" Type="http://schemas.openxmlformats.org/officeDocument/2006/relationships/image" Target="../media/image444.png"/><Relationship Id="rId143" Type="http://schemas.openxmlformats.org/officeDocument/2006/relationships/image" Target="../media/image445.png"/><Relationship Id="rId144" Type="http://schemas.openxmlformats.org/officeDocument/2006/relationships/image" Target="../media/image446.png"/><Relationship Id="rId145" Type="http://schemas.openxmlformats.org/officeDocument/2006/relationships/image" Target="../media/image447.png"/><Relationship Id="rId146" Type="http://schemas.openxmlformats.org/officeDocument/2006/relationships/image" Target="../media/image448.png"/><Relationship Id="rId147" Type="http://schemas.openxmlformats.org/officeDocument/2006/relationships/image" Target="../media/image449.png"/><Relationship Id="rId148" Type="http://schemas.openxmlformats.org/officeDocument/2006/relationships/image" Target="../media/image450.png"/><Relationship Id="rId149" Type="http://schemas.openxmlformats.org/officeDocument/2006/relationships/image" Target="../media/image451.png"/><Relationship Id="rId150" Type="http://schemas.openxmlformats.org/officeDocument/2006/relationships/image" Target="../media/image452.png"/><Relationship Id="rId151" Type="http://schemas.openxmlformats.org/officeDocument/2006/relationships/image" Target="../media/image453.png"/><Relationship Id="rId152" Type="http://schemas.openxmlformats.org/officeDocument/2006/relationships/image" Target="../media/image454.png"/><Relationship Id="rId153" Type="http://schemas.openxmlformats.org/officeDocument/2006/relationships/image" Target="../media/image455.png"/><Relationship Id="rId154" Type="http://schemas.openxmlformats.org/officeDocument/2006/relationships/image" Target="../media/image456.png"/><Relationship Id="rId155" Type="http://schemas.openxmlformats.org/officeDocument/2006/relationships/image" Target="../media/image457.png"/><Relationship Id="rId156" Type="http://schemas.openxmlformats.org/officeDocument/2006/relationships/image" Target="../media/image458.png"/><Relationship Id="rId157" Type="http://schemas.openxmlformats.org/officeDocument/2006/relationships/image" Target="../media/image459.png"/><Relationship Id="rId158" Type="http://schemas.openxmlformats.org/officeDocument/2006/relationships/image" Target="../media/image460.png"/><Relationship Id="rId159" Type="http://schemas.openxmlformats.org/officeDocument/2006/relationships/image" Target="../media/image461.png"/><Relationship Id="rId160" Type="http://schemas.openxmlformats.org/officeDocument/2006/relationships/image" Target="../media/image462.png"/><Relationship Id="rId161" Type="http://schemas.openxmlformats.org/officeDocument/2006/relationships/image" Target="../media/image463.png"/><Relationship Id="rId162" Type="http://schemas.openxmlformats.org/officeDocument/2006/relationships/image" Target="../media/image464.png"/><Relationship Id="rId163" Type="http://schemas.openxmlformats.org/officeDocument/2006/relationships/image" Target="../media/image465.png"/><Relationship Id="rId164" Type="http://schemas.openxmlformats.org/officeDocument/2006/relationships/image" Target="../media/image466.png"/><Relationship Id="rId165" Type="http://schemas.openxmlformats.org/officeDocument/2006/relationships/image" Target="../media/image467.png"/><Relationship Id="rId166" Type="http://schemas.openxmlformats.org/officeDocument/2006/relationships/image" Target="../media/image468.png"/><Relationship Id="rId167" Type="http://schemas.openxmlformats.org/officeDocument/2006/relationships/image" Target="../media/image469.png"/><Relationship Id="rId168" Type="http://schemas.openxmlformats.org/officeDocument/2006/relationships/image" Target="../media/image470.png"/><Relationship Id="rId169" Type="http://schemas.openxmlformats.org/officeDocument/2006/relationships/image" Target="../media/image471.png"/><Relationship Id="rId170" Type="http://schemas.openxmlformats.org/officeDocument/2006/relationships/image" Target="../media/image472.png"/><Relationship Id="rId171" Type="http://schemas.openxmlformats.org/officeDocument/2006/relationships/image" Target="../media/image473.png"/><Relationship Id="rId172" Type="http://schemas.openxmlformats.org/officeDocument/2006/relationships/image" Target="../media/image474.png"/><Relationship Id="rId173" Type="http://schemas.openxmlformats.org/officeDocument/2006/relationships/image" Target="../media/image475.png"/><Relationship Id="rId174" Type="http://schemas.openxmlformats.org/officeDocument/2006/relationships/image" Target="../media/image476.png"/><Relationship Id="rId175" Type="http://schemas.openxmlformats.org/officeDocument/2006/relationships/image" Target="../media/image477.png"/><Relationship Id="rId176" Type="http://schemas.openxmlformats.org/officeDocument/2006/relationships/image" Target="../media/image478.png"/><Relationship Id="rId177" Type="http://schemas.openxmlformats.org/officeDocument/2006/relationships/image" Target="../media/image479.png"/><Relationship Id="rId178" Type="http://schemas.openxmlformats.org/officeDocument/2006/relationships/image" Target="../media/image480.png"/><Relationship Id="rId179" Type="http://schemas.openxmlformats.org/officeDocument/2006/relationships/image" Target="../media/image48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Relationship Id="rId11" Type="http://schemas.openxmlformats.org/officeDocument/2006/relationships/image" Target="../media/image96.png"/><Relationship Id="rId12" Type="http://schemas.openxmlformats.org/officeDocument/2006/relationships/image" Target="../media/image97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100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20" Type="http://schemas.openxmlformats.org/officeDocument/2006/relationships/image" Target="../media/image105.png"/><Relationship Id="rId21" Type="http://schemas.openxmlformats.org/officeDocument/2006/relationships/image" Target="../media/image106.png"/><Relationship Id="rId22" Type="http://schemas.openxmlformats.org/officeDocument/2006/relationships/image" Target="../media/image482.png"/><Relationship Id="rId23" Type="http://schemas.openxmlformats.org/officeDocument/2006/relationships/image" Target="../media/image483.png"/><Relationship Id="rId24" Type="http://schemas.openxmlformats.org/officeDocument/2006/relationships/image" Target="../media/image484.png"/><Relationship Id="rId25" Type="http://schemas.openxmlformats.org/officeDocument/2006/relationships/image" Target="../media/image485.png"/><Relationship Id="rId26" Type="http://schemas.openxmlformats.org/officeDocument/2006/relationships/image" Target="../media/image486.png"/><Relationship Id="rId27" Type="http://schemas.openxmlformats.org/officeDocument/2006/relationships/image" Target="../media/image487.png"/><Relationship Id="rId28" Type="http://schemas.openxmlformats.org/officeDocument/2006/relationships/image" Target="../media/image488.png"/><Relationship Id="rId29" Type="http://schemas.openxmlformats.org/officeDocument/2006/relationships/image" Target="../media/image489.png"/><Relationship Id="rId30" Type="http://schemas.openxmlformats.org/officeDocument/2006/relationships/image" Target="../media/image490.png"/><Relationship Id="rId31" Type="http://schemas.openxmlformats.org/officeDocument/2006/relationships/image" Target="../media/image491.png"/><Relationship Id="rId32" Type="http://schemas.openxmlformats.org/officeDocument/2006/relationships/image" Target="../media/image492.png"/><Relationship Id="rId33" Type="http://schemas.openxmlformats.org/officeDocument/2006/relationships/image" Target="../media/image493.png"/><Relationship Id="rId34" Type="http://schemas.openxmlformats.org/officeDocument/2006/relationships/image" Target="../media/image494.png"/><Relationship Id="rId35" Type="http://schemas.openxmlformats.org/officeDocument/2006/relationships/image" Target="../media/image495.png"/><Relationship Id="rId36" Type="http://schemas.openxmlformats.org/officeDocument/2006/relationships/image" Target="../media/image496.png"/><Relationship Id="rId37" Type="http://schemas.openxmlformats.org/officeDocument/2006/relationships/image" Target="../media/image497.png"/><Relationship Id="rId38" Type="http://schemas.openxmlformats.org/officeDocument/2006/relationships/image" Target="../media/image498.png"/><Relationship Id="rId39" Type="http://schemas.openxmlformats.org/officeDocument/2006/relationships/image" Target="../media/image499.png"/><Relationship Id="rId40" Type="http://schemas.openxmlformats.org/officeDocument/2006/relationships/image" Target="../media/image500.png"/><Relationship Id="rId41" Type="http://schemas.openxmlformats.org/officeDocument/2006/relationships/image" Target="../media/image501.png"/><Relationship Id="rId42" Type="http://schemas.openxmlformats.org/officeDocument/2006/relationships/image" Target="../media/image502.png"/><Relationship Id="rId43" Type="http://schemas.openxmlformats.org/officeDocument/2006/relationships/image" Target="../media/image503.png"/><Relationship Id="rId44" Type="http://schemas.openxmlformats.org/officeDocument/2006/relationships/image" Target="../media/image504.png"/><Relationship Id="rId45" Type="http://schemas.openxmlformats.org/officeDocument/2006/relationships/image" Target="../media/image505.png"/><Relationship Id="rId46" Type="http://schemas.openxmlformats.org/officeDocument/2006/relationships/image" Target="../media/image506.png"/><Relationship Id="rId47" Type="http://schemas.openxmlformats.org/officeDocument/2006/relationships/image" Target="../media/image507.png"/><Relationship Id="rId48" Type="http://schemas.openxmlformats.org/officeDocument/2006/relationships/image" Target="../media/image508.png"/><Relationship Id="rId49" Type="http://schemas.openxmlformats.org/officeDocument/2006/relationships/image" Target="../media/image509.png"/><Relationship Id="rId50" Type="http://schemas.openxmlformats.org/officeDocument/2006/relationships/image" Target="../media/image510.png"/><Relationship Id="rId51" Type="http://schemas.openxmlformats.org/officeDocument/2006/relationships/image" Target="../media/image511.png"/><Relationship Id="rId52" Type="http://schemas.openxmlformats.org/officeDocument/2006/relationships/image" Target="../media/image512.png"/><Relationship Id="rId53" Type="http://schemas.openxmlformats.org/officeDocument/2006/relationships/image" Target="../media/image513.png"/><Relationship Id="rId54" Type="http://schemas.openxmlformats.org/officeDocument/2006/relationships/image" Target="../media/image514.png"/><Relationship Id="rId55" Type="http://schemas.openxmlformats.org/officeDocument/2006/relationships/image" Target="../media/image515.png"/><Relationship Id="rId56" Type="http://schemas.openxmlformats.org/officeDocument/2006/relationships/image" Target="../media/image516.png"/><Relationship Id="rId57" Type="http://schemas.openxmlformats.org/officeDocument/2006/relationships/image" Target="../media/image517.png"/><Relationship Id="rId58" Type="http://schemas.openxmlformats.org/officeDocument/2006/relationships/image" Target="../media/image518.png"/><Relationship Id="rId59" Type="http://schemas.openxmlformats.org/officeDocument/2006/relationships/image" Target="../media/image519.png"/><Relationship Id="rId60" Type="http://schemas.openxmlformats.org/officeDocument/2006/relationships/image" Target="../media/image520.png"/><Relationship Id="rId61" Type="http://schemas.openxmlformats.org/officeDocument/2006/relationships/image" Target="../media/image521.png"/><Relationship Id="rId62" Type="http://schemas.openxmlformats.org/officeDocument/2006/relationships/image" Target="../media/image522.png"/><Relationship Id="rId63" Type="http://schemas.openxmlformats.org/officeDocument/2006/relationships/image" Target="../media/image523.png"/><Relationship Id="rId64" Type="http://schemas.openxmlformats.org/officeDocument/2006/relationships/image" Target="../media/image524.png"/><Relationship Id="rId65" Type="http://schemas.openxmlformats.org/officeDocument/2006/relationships/image" Target="../media/image525.png"/><Relationship Id="rId66" Type="http://schemas.openxmlformats.org/officeDocument/2006/relationships/image" Target="../media/image526.png"/><Relationship Id="rId67" Type="http://schemas.openxmlformats.org/officeDocument/2006/relationships/image" Target="../media/image527.png"/><Relationship Id="rId68" Type="http://schemas.openxmlformats.org/officeDocument/2006/relationships/image" Target="../media/image528.png"/><Relationship Id="rId69" Type="http://schemas.openxmlformats.org/officeDocument/2006/relationships/image" Target="../media/image529.png"/><Relationship Id="rId70" Type="http://schemas.openxmlformats.org/officeDocument/2006/relationships/image" Target="../media/image530.png"/><Relationship Id="rId71" Type="http://schemas.openxmlformats.org/officeDocument/2006/relationships/image" Target="../media/image531.png"/><Relationship Id="rId72" Type="http://schemas.openxmlformats.org/officeDocument/2006/relationships/image" Target="../media/image532.png"/><Relationship Id="rId73" Type="http://schemas.openxmlformats.org/officeDocument/2006/relationships/image" Target="../media/image533.png"/><Relationship Id="rId74" Type="http://schemas.openxmlformats.org/officeDocument/2006/relationships/image" Target="../media/image534.png"/><Relationship Id="rId75" Type="http://schemas.openxmlformats.org/officeDocument/2006/relationships/image" Target="../media/image535.png"/><Relationship Id="rId76" Type="http://schemas.openxmlformats.org/officeDocument/2006/relationships/image" Target="../media/image536.png"/><Relationship Id="rId77" Type="http://schemas.openxmlformats.org/officeDocument/2006/relationships/image" Target="../media/image537.png"/><Relationship Id="rId78" Type="http://schemas.openxmlformats.org/officeDocument/2006/relationships/image" Target="../media/image538.png"/><Relationship Id="rId79" Type="http://schemas.openxmlformats.org/officeDocument/2006/relationships/image" Target="../media/image539.png"/><Relationship Id="rId80" Type="http://schemas.openxmlformats.org/officeDocument/2006/relationships/image" Target="../media/image540.png"/><Relationship Id="rId81" Type="http://schemas.openxmlformats.org/officeDocument/2006/relationships/image" Target="../media/image541.png"/><Relationship Id="rId82" Type="http://schemas.openxmlformats.org/officeDocument/2006/relationships/image" Target="../media/image542.png"/><Relationship Id="rId83" Type="http://schemas.openxmlformats.org/officeDocument/2006/relationships/image" Target="../media/image543.png"/><Relationship Id="rId84" Type="http://schemas.openxmlformats.org/officeDocument/2006/relationships/image" Target="../media/image544.png"/><Relationship Id="rId85" Type="http://schemas.openxmlformats.org/officeDocument/2006/relationships/image" Target="../media/image545.png"/><Relationship Id="rId86" Type="http://schemas.openxmlformats.org/officeDocument/2006/relationships/image" Target="../media/image546.png"/><Relationship Id="rId87" Type="http://schemas.openxmlformats.org/officeDocument/2006/relationships/image" Target="../media/image547.png"/><Relationship Id="rId88" Type="http://schemas.openxmlformats.org/officeDocument/2006/relationships/image" Target="../media/image548.png"/><Relationship Id="rId89" Type="http://schemas.openxmlformats.org/officeDocument/2006/relationships/image" Target="../media/image549.png"/><Relationship Id="rId90" Type="http://schemas.openxmlformats.org/officeDocument/2006/relationships/image" Target="../media/image550.png"/><Relationship Id="rId91" Type="http://schemas.openxmlformats.org/officeDocument/2006/relationships/image" Target="../media/image551.png"/><Relationship Id="rId92" Type="http://schemas.openxmlformats.org/officeDocument/2006/relationships/image" Target="../media/image552.png"/><Relationship Id="rId93" Type="http://schemas.openxmlformats.org/officeDocument/2006/relationships/image" Target="../media/image553.png"/><Relationship Id="rId94" Type="http://schemas.openxmlformats.org/officeDocument/2006/relationships/image" Target="../media/image554.png"/><Relationship Id="rId95" Type="http://schemas.openxmlformats.org/officeDocument/2006/relationships/image" Target="../media/image555.png"/><Relationship Id="rId96" Type="http://schemas.openxmlformats.org/officeDocument/2006/relationships/image" Target="../media/image556.png"/><Relationship Id="rId97" Type="http://schemas.openxmlformats.org/officeDocument/2006/relationships/image" Target="../media/image557.png"/><Relationship Id="rId98" Type="http://schemas.openxmlformats.org/officeDocument/2006/relationships/image" Target="../media/image558.png"/><Relationship Id="rId99" Type="http://schemas.openxmlformats.org/officeDocument/2006/relationships/image" Target="../media/image559.png"/><Relationship Id="rId100" Type="http://schemas.openxmlformats.org/officeDocument/2006/relationships/image" Target="../media/image560.png"/><Relationship Id="rId101" Type="http://schemas.openxmlformats.org/officeDocument/2006/relationships/image" Target="../media/image561.png"/><Relationship Id="rId102" Type="http://schemas.openxmlformats.org/officeDocument/2006/relationships/image" Target="../media/image562.png"/><Relationship Id="rId103" Type="http://schemas.openxmlformats.org/officeDocument/2006/relationships/image" Target="../media/image563.png"/><Relationship Id="rId104" Type="http://schemas.openxmlformats.org/officeDocument/2006/relationships/image" Target="../media/image564.png"/><Relationship Id="rId105" Type="http://schemas.openxmlformats.org/officeDocument/2006/relationships/image" Target="../media/image565.png"/><Relationship Id="rId106" Type="http://schemas.openxmlformats.org/officeDocument/2006/relationships/image" Target="../media/image566.png"/><Relationship Id="rId107" Type="http://schemas.openxmlformats.org/officeDocument/2006/relationships/image" Target="../media/image567.png"/><Relationship Id="rId108" Type="http://schemas.openxmlformats.org/officeDocument/2006/relationships/image" Target="../media/image568.png"/><Relationship Id="rId109" Type="http://schemas.openxmlformats.org/officeDocument/2006/relationships/image" Target="../media/image569.png"/><Relationship Id="rId110" Type="http://schemas.openxmlformats.org/officeDocument/2006/relationships/image" Target="../media/image570.png"/><Relationship Id="rId111" Type="http://schemas.openxmlformats.org/officeDocument/2006/relationships/image" Target="../media/image571.png"/><Relationship Id="rId112" Type="http://schemas.openxmlformats.org/officeDocument/2006/relationships/image" Target="../media/image572.png"/><Relationship Id="rId113" Type="http://schemas.openxmlformats.org/officeDocument/2006/relationships/image" Target="../media/image573.png"/><Relationship Id="rId114" Type="http://schemas.openxmlformats.org/officeDocument/2006/relationships/image" Target="../media/image574.png"/><Relationship Id="rId115" Type="http://schemas.openxmlformats.org/officeDocument/2006/relationships/image" Target="../media/image575.png"/><Relationship Id="rId116" Type="http://schemas.openxmlformats.org/officeDocument/2006/relationships/image" Target="../media/image576.png"/><Relationship Id="rId117" Type="http://schemas.openxmlformats.org/officeDocument/2006/relationships/image" Target="../media/image577.png"/><Relationship Id="rId118" Type="http://schemas.openxmlformats.org/officeDocument/2006/relationships/image" Target="../media/image578.png"/><Relationship Id="rId119" Type="http://schemas.openxmlformats.org/officeDocument/2006/relationships/image" Target="../media/image579.png"/><Relationship Id="rId120" Type="http://schemas.openxmlformats.org/officeDocument/2006/relationships/image" Target="../media/image580.png"/><Relationship Id="rId121" Type="http://schemas.openxmlformats.org/officeDocument/2006/relationships/image" Target="../media/image581.png"/><Relationship Id="rId122" Type="http://schemas.openxmlformats.org/officeDocument/2006/relationships/image" Target="../media/image582.png"/><Relationship Id="rId123" Type="http://schemas.openxmlformats.org/officeDocument/2006/relationships/image" Target="../media/image583.png"/><Relationship Id="rId124" Type="http://schemas.openxmlformats.org/officeDocument/2006/relationships/image" Target="../media/image584.png"/><Relationship Id="rId125" Type="http://schemas.openxmlformats.org/officeDocument/2006/relationships/image" Target="../media/image585.png"/><Relationship Id="rId126" Type="http://schemas.openxmlformats.org/officeDocument/2006/relationships/image" Target="../media/image586.png"/><Relationship Id="rId127" Type="http://schemas.openxmlformats.org/officeDocument/2006/relationships/image" Target="../media/image587.png"/><Relationship Id="rId128" Type="http://schemas.openxmlformats.org/officeDocument/2006/relationships/image" Target="../media/image588.png"/><Relationship Id="rId129" Type="http://schemas.openxmlformats.org/officeDocument/2006/relationships/image" Target="../media/image589.png"/><Relationship Id="rId130" Type="http://schemas.openxmlformats.org/officeDocument/2006/relationships/image" Target="../media/image590.png"/><Relationship Id="rId131" Type="http://schemas.openxmlformats.org/officeDocument/2006/relationships/image" Target="../media/image591.png"/><Relationship Id="rId132" Type="http://schemas.openxmlformats.org/officeDocument/2006/relationships/image" Target="../media/image592.png"/><Relationship Id="rId133" Type="http://schemas.openxmlformats.org/officeDocument/2006/relationships/image" Target="../media/image593.png"/><Relationship Id="rId134" Type="http://schemas.openxmlformats.org/officeDocument/2006/relationships/image" Target="../media/image594.png"/><Relationship Id="rId135" Type="http://schemas.openxmlformats.org/officeDocument/2006/relationships/image" Target="../media/image595.png"/><Relationship Id="rId136" Type="http://schemas.openxmlformats.org/officeDocument/2006/relationships/image" Target="../media/image596.png"/><Relationship Id="rId137" Type="http://schemas.openxmlformats.org/officeDocument/2006/relationships/image" Target="../media/image597.png"/><Relationship Id="rId138" Type="http://schemas.openxmlformats.org/officeDocument/2006/relationships/image" Target="../media/image598.png"/><Relationship Id="rId139" Type="http://schemas.openxmlformats.org/officeDocument/2006/relationships/image" Target="../media/image599.png"/><Relationship Id="rId140" Type="http://schemas.openxmlformats.org/officeDocument/2006/relationships/image" Target="../media/image600.png"/><Relationship Id="rId141" Type="http://schemas.openxmlformats.org/officeDocument/2006/relationships/image" Target="../media/image601.png"/><Relationship Id="rId142" Type="http://schemas.openxmlformats.org/officeDocument/2006/relationships/image" Target="../media/image602.png"/><Relationship Id="rId143" Type="http://schemas.openxmlformats.org/officeDocument/2006/relationships/image" Target="../media/image603.png"/><Relationship Id="rId144" Type="http://schemas.openxmlformats.org/officeDocument/2006/relationships/image" Target="../media/image604.png"/><Relationship Id="rId145" Type="http://schemas.openxmlformats.org/officeDocument/2006/relationships/image" Target="../media/image605.png"/><Relationship Id="rId146" Type="http://schemas.openxmlformats.org/officeDocument/2006/relationships/image" Target="../media/image606.png"/><Relationship Id="rId147" Type="http://schemas.openxmlformats.org/officeDocument/2006/relationships/image" Target="../media/image607.png"/><Relationship Id="rId148" Type="http://schemas.openxmlformats.org/officeDocument/2006/relationships/image" Target="../media/image608.png"/><Relationship Id="rId149" Type="http://schemas.openxmlformats.org/officeDocument/2006/relationships/image" Target="../media/image609.png"/><Relationship Id="rId150" Type="http://schemas.openxmlformats.org/officeDocument/2006/relationships/image" Target="../media/image610.png"/><Relationship Id="rId151" Type="http://schemas.openxmlformats.org/officeDocument/2006/relationships/image" Target="../media/image611.png"/><Relationship Id="rId152" Type="http://schemas.openxmlformats.org/officeDocument/2006/relationships/image" Target="../media/image612.png"/><Relationship Id="rId153" Type="http://schemas.openxmlformats.org/officeDocument/2006/relationships/image" Target="../media/image613.png"/><Relationship Id="rId154" Type="http://schemas.openxmlformats.org/officeDocument/2006/relationships/image" Target="../media/image614.png"/><Relationship Id="rId155" Type="http://schemas.openxmlformats.org/officeDocument/2006/relationships/image" Target="../media/image615.png"/><Relationship Id="rId156" Type="http://schemas.openxmlformats.org/officeDocument/2006/relationships/image" Target="../media/image616.png"/><Relationship Id="rId157" Type="http://schemas.openxmlformats.org/officeDocument/2006/relationships/image" Target="../media/image617.png"/><Relationship Id="rId158" Type="http://schemas.openxmlformats.org/officeDocument/2006/relationships/image" Target="../media/image618.png"/><Relationship Id="rId159" Type="http://schemas.openxmlformats.org/officeDocument/2006/relationships/image" Target="../media/image619.png"/><Relationship Id="rId160" Type="http://schemas.openxmlformats.org/officeDocument/2006/relationships/image" Target="../media/image620.png"/><Relationship Id="rId161" Type="http://schemas.openxmlformats.org/officeDocument/2006/relationships/image" Target="../media/image621.png"/><Relationship Id="rId162" Type="http://schemas.openxmlformats.org/officeDocument/2006/relationships/image" Target="../media/image622.png"/><Relationship Id="rId163" Type="http://schemas.openxmlformats.org/officeDocument/2006/relationships/image" Target="../media/image623.png"/><Relationship Id="rId164" Type="http://schemas.openxmlformats.org/officeDocument/2006/relationships/image" Target="../media/image624.png"/><Relationship Id="rId165" Type="http://schemas.openxmlformats.org/officeDocument/2006/relationships/image" Target="../media/image625.png"/><Relationship Id="rId166" Type="http://schemas.openxmlformats.org/officeDocument/2006/relationships/image" Target="../media/image626.png"/><Relationship Id="rId167" Type="http://schemas.openxmlformats.org/officeDocument/2006/relationships/image" Target="../media/image627.png"/><Relationship Id="rId168" Type="http://schemas.openxmlformats.org/officeDocument/2006/relationships/image" Target="../media/image628.png"/><Relationship Id="rId169" Type="http://schemas.openxmlformats.org/officeDocument/2006/relationships/image" Target="../media/image629.png"/><Relationship Id="rId170" Type="http://schemas.openxmlformats.org/officeDocument/2006/relationships/image" Target="../media/image630.png"/><Relationship Id="rId171" Type="http://schemas.openxmlformats.org/officeDocument/2006/relationships/image" Target="../media/image631.png"/><Relationship Id="rId172" Type="http://schemas.openxmlformats.org/officeDocument/2006/relationships/image" Target="../media/image632.png"/><Relationship Id="rId173" Type="http://schemas.openxmlformats.org/officeDocument/2006/relationships/image" Target="../media/image633.png"/><Relationship Id="rId174" Type="http://schemas.openxmlformats.org/officeDocument/2006/relationships/image" Target="../media/image634.png"/><Relationship Id="rId175" Type="http://schemas.openxmlformats.org/officeDocument/2006/relationships/image" Target="../media/image635.png"/><Relationship Id="rId176" Type="http://schemas.openxmlformats.org/officeDocument/2006/relationships/image" Target="../media/image636.png"/><Relationship Id="rId177" Type="http://schemas.openxmlformats.org/officeDocument/2006/relationships/image" Target="../media/image637.png"/><Relationship Id="rId178" Type="http://schemas.openxmlformats.org/officeDocument/2006/relationships/image" Target="../media/image638.png"/><Relationship Id="rId179" Type="http://schemas.openxmlformats.org/officeDocument/2006/relationships/image" Target="../media/image639.png"/><Relationship Id="rId180" Type="http://schemas.openxmlformats.org/officeDocument/2006/relationships/image" Target="../media/image640.png"/><Relationship Id="rId181" Type="http://schemas.openxmlformats.org/officeDocument/2006/relationships/image" Target="../media/image641.png"/><Relationship Id="rId182" Type="http://schemas.openxmlformats.org/officeDocument/2006/relationships/image" Target="../media/image642.png"/><Relationship Id="rId183" Type="http://schemas.openxmlformats.org/officeDocument/2006/relationships/image" Target="../media/image643.png"/><Relationship Id="rId184" Type="http://schemas.openxmlformats.org/officeDocument/2006/relationships/image" Target="../media/image644.png"/><Relationship Id="rId185" Type="http://schemas.openxmlformats.org/officeDocument/2006/relationships/image" Target="../media/image645.png"/><Relationship Id="rId186" Type="http://schemas.openxmlformats.org/officeDocument/2006/relationships/image" Target="../media/image646.png"/><Relationship Id="rId187" Type="http://schemas.openxmlformats.org/officeDocument/2006/relationships/image" Target="../media/image647.png"/><Relationship Id="rId188" Type="http://schemas.openxmlformats.org/officeDocument/2006/relationships/image" Target="../media/image648.png"/><Relationship Id="rId189" Type="http://schemas.openxmlformats.org/officeDocument/2006/relationships/image" Target="../media/image649.png"/><Relationship Id="rId190" Type="http://schemas.openxmlformats.org/officeDocument/2006/relationships/image" Target="../media/image650.png"/><Relationship Id="rId191" Type="http://schemas.openxmlformats.org/officeDocument/2006/relationships/image" Target="../media/image651.png"/><Relationship Id="rId192" Type="http://schemas.openxmlformats.org/officeDocument/2006/relationships/image" Target="../media/image652.png"/><Relationship Id="rId193" Type="http://schemas.openxmlformats.org/officeDocument/2006/relationships/image" Target="../media/image653.png"/><Relationship Id="rId194" Type="http://schemas.openxmlformats.org/officeDocument/2006/relationships/image" Target="../media/image654.png"/><Relationship Id="rId195" Type="http://schemas.openxmlformats.org/officeDocument/2006/relationships/image" Target="../media/image655.png"/><Relationship Id="rId196" Type="http://schemas.openxmlformats.org/officeDocument/2006/relationships/image" Target="../media/image656.png"/><Relationship Id="rId197" Type="http://schemas.openxmlformats.org/officeDocument/2006/relationships/image" Target="../media/image657.png"/><Relationship Id="rId198" Type="http://schemas.openxmlformats.org/officeDocument/2006/relationships/image" Target="../media/image658.png"/><Relationship Id="rId199" Type="http://schemas.openxmlformats.org/officeDocument/2006/relationships/image" Target="../media/image659.png"/><Relationship Id="rId200" Type="http://schemas.openxmlformats.org/officeDocument/2006/relationships/image" Target="../media/image660.png"/><Relationship Id="rId201" Type="http://schemas.openxmlformats.org/officeDocument/2006/relationships/image" Target="../media/image661.png"/><Relationship Id="rId202" Type="http://schemas.openxmlformats.org/officeDocument/2006/relationships/image" Target="../media/image662.png"/><Relationship Id="rId203" Type="http://schemas.openxmlformats.org/officeDocument/2006/relationships/image" Target="../media/image663.png"/><Relationship Id="rId204" Type="http://schemas.openxmlformats.org/officeDocument/2006/relationships/image" Target="../media/image664.png"/><Relationship Id="rId205" Type="http://schemas.openxmlformats.org/officeDocument/2006/relationships/image" Target="../media/image665.png"/><Relationship Id="rId206" Type="http://schemas.openxmlformats.org/officeDocument/2006/relationships/image" Target="../media/image666.png"/><Relationship Id="rId207" Type="http://schemas.openxmlformats.org/officeDocument/2006/relationships/image" Target="../media/image667.png"/><Relationship Id="rId208" Type="http://schemas.openxmlformats.org/officeDocument/2006/relationships/image" Target="../media/image668.png"/><Relationship Id="rId209" Type="http://schemas.openxmlformats.org/officeDocument/2006/relationships/image" Target="../media/image669.png"/><Relationship Id="rId210" Type="http://schemas.openxmlformats.org/officeDocument/2006/relationships/image" Target="../media/image670.png"/><Relationship Id="rId211" Type="http://schemas.openxmlformats.org/officeDocument/2006/relationships/image" Target="../media/image671.png"/><Relationship Id="rId212" Type="http://schemas.openxmlformats.org/officeDocument/2006/relationships/image" Target="../media/image672.png"/><Relationship Id="rId213" Type="http://schemas.openxmlformats.org/officeDocument/2006/relationships/image" Target="../media/image673.png"/><Relationship Id="rId214" Type="http://schemas.openxmlformats.org/officeDocument/2006/relationships/image" Target="../media/image674.png"/><Relationship Id="rId215" Type="http://schemas.openxmlformats.org/officeDocument/2006/relationships/image" Target="../media/image675.png"/><Relationship Id="rId216" Type="http://schemas.openxmlformats.org/officeDocument/2006/relationships/image" Target="../media/image676.png"/><Relationship Id="rId217" Type="http://schemas.openxmlformats.org/officeDocument/2006/relationships/image" Target="../media/image677.png"/><Relationship Id="rId218" Type="http://schemas.openxmlformats.org/officeDocument/2006/relationships/image" Target="../media/image678.png"/><Relationship Id="rId219" Type="http://schemas.openxmlformats.org/officeDocument/2006/relationships/image" Target="../media/image679.png"/><Relationship Id="rId220" Type="http://schemas.openxmlformats.org/officeDocument/2006/relationships/image" Target="../media/image680.png"/><Relationship Id="rId221" Type="http://schemas.openxmlformats.org/officeDocument/2006/relationships/image" Target="../media/image681.png"/><Relationship Id="rId222" Type="http://schemas.openxmlformats.org/officeDocument/2006/relationships/image" Target="../media/image68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3.png"/><Relationship Id="rId3" Type="http://schemas.openxmlformats.org/officeDocument/2006/relationships/image" Target="../media/image684.png"/><Relationship Id="rId4" Type="http://schemas.openxmlformats.org/officeDocument/2006/relationships/image" Target="../media/image685.png"/><Relationship Id="rId5" Type="http://schemas.openxmlformats.org/officeDocument/2006/relationships/image" Target="../media/image68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5181" y="9535001"/>
            <a:ext cx="449580" cy="360680"/>
          </a:xfrm>
          <a:custGeom>
            <a:avLst/>
            <a:gdLst/>
            <a:ahLst/>
            <a:cxnLst/>
            <a:rect l="l" t="t" r="r" b="b"/>
            <a:pathLst>
              <a:path w="449580" h="360679">
                <a:moveTo>
                  <a:pt x="449008" y="360235"/>
                </a:moveTo>
                <a:lnTo>
                  <a:pt x="0" y="218313"/>
                </a:lnTo>
                <a:lnTo>
                  <a:pt x="0" y="145065"/>
                </a:lnTo>
                <a:lnTo>
                  <a:pt x="449008" y="0"/>
                </a:lnTo>
                <a:lnTo>
                  <a:pt x="449008" y="64103"/>
                </a:lnTo>
                <a:lnTo>
                  <a:pt x="342042" y="96202"/>
                </a:lnTo>
                <a:lnTo>
                  <a:pt x="342042" y="109918"/>
                </a:lnTo>
                <a:lnTo>
                  <a:pt x="293179" y="109918"/>
                </a:lnTo>
                <a:lnTo>
                  <a:pt x="53435" y="183165"/>
                </a:lnTo>
                <a:lnTo>
                  <a:pt x="293179" y="254889"/>
                </a:lnTo>
                <a:lnTo>
                  <a:pt x="342042" y="254889"/>
                </a:lnTo>
                <a:lnTo>
                  <a:pt x="342042" y="268605"/>
                </a:lnTo>
                <a:lnTo>
                  <a:pt x="449008" y="302228"/>
                </a:lnTo>
                <a:lnTo>
                  <a:pt x="449008" y="360235"/>
                </a:lnTo>
                <a:close/>
              </a:path>
              <a:path w="449580" h="360679">
                <a:moveTo>
                  <a:pt x="342042" y="254889"/>
                </a:moveTo>
                <a:lnTo>
                  <a:pt x="293179" y="254889"/>
                </a:lnTo>
                <a:lnTo>
                  <a:pt x="293179" y="109918"/>
                </a:lnTo>
                <a:lnTo>
                  <a:pt x="342042" y="109918"/>
                </a:lnTo>
                <a:lnTo>
                  <a:pt x="342042" y="254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75181" y="9184005"/>
            <a:ext cx="449580" cy="288925"/>
          </a:xfrm>
          <a:custGeom>
            <a:avLst/>
            <a:gdLst/>
            <a:ahLst/>
            <a:cxnLst/>
            <a:rect l="l" t="t" r="r" b="b"/>
            <a:pathLst>
              <a:path w="449580" h="288925">
                <a:moveTo>
                  <a:pt x="449008" y="288512"/>
                </a:moveTo>
                <a:lnTo>
                  <a:pt x="0" y="288512"/>
                </a:lnTo>
                <a:lnTo>
                  <a:pt x="0" y="232029"/>
                </a:lnTo>
                <a:lnTo>
                  <a:pt x="196977" y="232029"/>
                </a:lnTo>
                <a:lnTo>
                  <a:pt x="0" y="73247"/>
                </a:lnTo>
                <a:lnTo>
                  <a:pt x="0" y="9239"/>
                </a:lnTo>
                <a:lnTo>
                  <a:pt x="203073" y="172497"/>
                </a:lnTo>
                <a:lnTo>
                  <a:pt x="449008" y="0"/>
                </a:lnTo>
                <a:lnTo>
                  <a:pt x="449008" y="73247"/>
                </a:lnTo>
                <a:lnTo>
                  <a:pt x="215360" y="232029"/>
                </a:lnTo>
                <a:lnTo>
                  <a:pt x="449008" y="232029"/>
                </a:lnTo>
                <a:lnTo>
                  <a:pt x="449008" y="288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75944" y="9055607"/>
            <a:ext cx="448309" cy="58419"/>
          </a:xfrm>
          <a:custGeom>
            <a:avLst/>
            <a:gdLst/>
            <a:ahLst/>
            <a:cxnLst/>
            <a:rect l="l" t="t" r="r" b="b"/>
            <a:pathLst>
              <a:path w="448309" h="58420">
                <a:moveTo>
                  <a:pt x="448056" y="57912"/>
                </a:moveTo>
                <a:lnTo>
                  <a:pt x="0" y="57912"/>
                </a:lnTo>
                <a:lnTo>
                  <a:pt x="0" y="0"/>
                </a:lnTo>
                <a:lnTo>
                  <a:pt x="448056" y="0"/>
                </a:lnTo>
                <a:lnTo>
                  <a:pt x="448056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75169" y="8718550"/>
            <a:ext cx="449580" cy="219710"/>
          </a:xfrm>
          <a:custGeom>
            <a:avLst/>
            <a:gdLst/>
            <a:ahLst/>
            <a:cxnLst/>
            <a:rect l="l" t="t" r="r" b="b"/>
            <a:pathLst>
              <a:path w="449580" h="219709">
                <a:moveTo>
                  <a:pt x="449021" y="0"/>
                </a:moveTo>
                <a:lnTo>
                  <a:pt x="398627" y="0"/>
                </a:lnTo>
                <a:lnTo>
                  <a:pt x="398627" y="163830"/>
                </a:lnTo>
                <a:lnTo>
                  <a:pt x="0" y="163830"/>
                </a:lnTo>
                <a:lnTo>
                  <a:pt x="0" y="219710"/>
                </a:lnTo>
                <a:lnTo>
                  <a:pt x="449021" y="219710"/>
                </a:lnTo>
                <a:lnTo>
                  <a:pt x="449021" y="163830"/>
                </a:lnTo>
                <a:lnTo>
                  <a:pt x="449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5169" y="8442960"/>
            <a:ext cx="449580" cy="220979"/>
          </a:xfrm>
          <a:custGeom>
            <a:avLst/>
            <a:gdLst/>
            <a:ahLst/>
            <a:cxnLst/>
            <a:rect l="l" t="t" r="r" b="b"/>
            <a:pathLst>
              <a:path w="449580" h="220979">
                <a:moveTo>
                  <a:pt x="449021" y="0"/>
                </a:moveTo>
                <a:lnTo>
                  <a:pt x="398627" y="0"/>
                </a:lnTo>
                <a:lnTo>
                  <a:pt x="398627" y="162560"/>
                </a:lnTo>
                <a:lnTo>
                  <a:pt x="0" y="162560"/>
                </a:lnTo>
                <a:lnTo>
                  <a:pt x="0" y="220980"/>
                </a:lnTo>
                <a:lnTo>
                  <a:pt x="449021" y="220980"/>
                </a:lnTo>
                <a:lnTo>
                  <a:pt x="449021" y="162560"/>
                </a:lnTo>
                <a:lnTo>
                  <a:pt x="449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75944" y="8322564"/>
            <a:ext cx="448309" cy="58419"/>
          </a:xfrm>
          <a:custGeom>
            <a:avLst/>
            <a:gdLst/>
            <a:ahLst/>
            <a:cxnLst/>
            <a:rect l="l" t="t" r="r" b="b"/>
            <a:pathLst>
              <a:path w="448309" h="58420">
                <a:moveTo>
                  <a:pt x="448056" y="57912"/>
                </a:moveTo>
                <a:lnTo>
                  <a:pt x="0" y="57912"/>
                </a:lnTo>
                <a:lnTo>
                  <a:pt x="0" y="0"/>
                </a:lnTo>
                <a:lnTo>
                  <a:pt x="448056" y="0"/>
                </a:lnTo>
                <a:lnTo>
                  <a:pt x="448056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09750" y="9574720"/>
            <a:ext cx="467995" cy="281305"/>
          </a:xfrm>
          <a:custGeom>
            <a:avLst/>
            <a:gdLst/>
            <a:ahLst/>
            <a:cxnLst/>
            <a:rect l="l" t="t" r="r" b="b"/>
            <a:pathLst>
              <a:path w="467994" h="281304">
                <a:moveTo>
                  <a:pt x="293274" y="280797"/>
                </a:moveTo>
                <a:lnTo>
                  <a:pt x="177164" y="280797"/>
                </a:lnTo>
                <a:lnTo>
                  <a:pt x="132516" y="278772"/>
                </a:lnTo>
                <a:lnTo>
                  <a:pt x="94726" y="272605"/>
                </a:lnTo>
                <a:lnTo>
                  <a:pt x="39719" y="247268"/>
                </a:lnTo>
                <a:lnTo>
                  <a:pt x="10108" y="204692"/>
                </a:lnTo>
                <a:lnTo>
                  <a:pt x="111" y="141922"/>
                </a:lnTo>
                <a:lnTo>
                  <a:pt x="0" y="140398"/>
                </a:lnTo>
                <a:lnTo>
                  <a:pt x="10489" y="77259"/>
                </a:lnTo>
                <a:lnTo>
                  <a:pt x="42767" y="33623"/>
                </a:lnTo>
                <a:lnTo>
                  <a:pt x="100060" y="8203"/>
                </a:lnTo>
                <a:lnTo>
                  <a:pt x="140708" y="2025"/>
                </a:lnTo>
                <a:lnTo>
                  <a:pt x="189356" y="0"/>
                </a:lnTo>
                <a:lnTo>
                  <a:pt x="273367" y="0"/>
                </a:lnTo>
                <a:lnTo>
                  <a:pt x="324095" y="2025"/>
                </a:lnTo>
                <a:lnTo>
                  <a:pt x="366367" y="8203"/>
                </a:lnTo>
                <a:lnTo>
                  <a:pt x="426148" y="33623"/>
                </a:lnTo>
                <a:lnTo>
                  <a:pt x="446555" y="58007"/>
                </a:lnTo>
                <a:lnTo>
                  <a:pt x="166496" y="58007"/>
                </a:lnTo>
                <a:lnTo>
                  <a:pt x="138685" y="59174"/>
                </a:lnTo>
                <a:lnTo>
                  <a:pt x="94528" y="68937"/>
                </a:lnTo>
                <a:lnTo>
                  <a:pt x="56495" y="102822"/>
                </a:lnTo>
                <a:lnTo>
                  <a:pt x="48863" y="140398"/>
                </a:lnTo>
                <a:lnTo>
                  <a:pt x="50579" y="161344"/>
                </a:lnTo>
                <a:lnTo>
                  <a:pt x="76390" y="204501"/>
                </a:lnTo>
                <a:lnTo>
                  <a:pt x="134161" y="221646"/>
                </a:lnTo>
                <a:lnTo>
                  <a:pt x="161924" y="222789"/>
                </a:lnTo>
                <a:lnTo>
                  <a:pt x="447867" y="222789"/>
                </a:lnTo>
                <a:lnTo>
                  <a:pt x="444165" y="229543"/>
                </a:lnTo>
                <a:lnTo>
                  <a:pt x="426148" y="248793"/>
                </a:lnTo>
                <a:lnTo>
                  <a:pt x="401502" y="262794"/>
                </a:lnTo>
                <a:lnTo>
                  <a:pt x="371141" y="272796"/>
                </a:lnTo>
                <a:lnTo>
                  <a:pt x="335208" y="278772"/>
                </a:lnTo>
                <a:lnTo>
                  <a:pt x="335563" y="278772"/>
                </a:lnTo>
                <a:lnTo>
                  <a:pt x="293274" y="280797"/>
                </a:lnTo>
                <a:close/>
              </a:path>
              <a:path w="467994" h="281304">
                <a:moveTo>
                  <a:pt x="447867" y="222789"/>
                </a:moveTo>
                <a:lnTo>
                  <a:pt x="296322" y="222789"/>
                </a:lnTo>
                <a:lnTo>
                  <a:pt x="327216" y="221646"/>
                </a:lnTo>
                <a:lnTo>
                  <a:pt x="353377" y="218217"/>
                </a:lnTo>
                <a:lnTo>
                  <a:pt x="391001" y="204501"/>
                </a:lnTo>
                <a:lnTo>
                  <a:pt x="418004" y="162201"/>
                </a:lnTo>
                <a:lnTo>
                  <a:pt x="419957" y="141922"/>
                </a:lnTo>
                <a:lnTo>
                  <a:pt x="419099" y="125643"/>
                </a:lnTo>
                <a:lnTo>
                  <a:pt x="406347" y="88668"/>
                </a:lnTo>
                <a:lnTo>
                  <a:pt x="364998" y="64103"/>
                </a:lnTo>
                <a:lnTo>
                  <a:pt x="303155" y="58531"/>
                </a:lnTo>
                <a:lnTo>
                  <a:pt x="273367" y="58007"/>
                </a:lnTo>
                <a:lnTo>
                  <a:pt x="446555" y="58007"/>
                </a:lnTo>
                <a:lnTo>
                  <a:pt x="457057" y="78402"/>
                </a:lnTo>
                <a:lnTo>
                  <a:pt x="464805" y="108887"/>
                </a:lnTo>
                <a:lnTo>
                  <a:pt x="467391" y="144970"/>
                </a:lnTo>
                <a:lnTo>
                  <a:pt x="464805" y="177935"/>
                </a:lnTo>
                <a:lnTo>
                  <a:pt x="457057" y="206025"/>
                </a:lnTo>
                <a:lnTo>
                  <a:pt x="447867" y="222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21929" y="9222206"/>
            <a:ext cx="447675" cy="293370"/>
          </a:xfrm>
          <a:custGeom>
            <a:avLst/>
            <a:gdLst/>
            <a:ahLst/>
            <a:cxnLst/>
            <a:rect l="l" t="t" r="r" b="b"/>
            <a:pathLst>
              <a:path w="447675" h="293370">
                <a:moveTo>
                  <a:pt x="447484" y="118110"/>
                </a:moveTo>
                <a:lnTo>
                  <a:pt x="48958" y="118110"/>
                </a:lnTo>
                <a:lnTo>
                  <a:pt x="48958" y="0"/>
                </a:lnTo>
                <a:lnTo>
                  <a:pt x="0" y="0"/>
                </a:lnTo>
                <a:lnTo>
                  <a:pt x="0" y="118110"/>
                </a:lnTo>
                <a:lnTo>
                  <a:pt x="0" y="175260"/>
                </a:lnTo>
                <a:lnTo>
                  <a:pt x="0" y="293370"/>
                </a:lnTo>
                <a:lnTo>
                  <a:pt x="48958" y="293370"/>
                </a:lnTo>
                <a:lnTo>
                  <a:pt x="48958" y="175260"/>
                </a:lnTo>
                <a:lnTo>
                  <a:pt x="447484" y="175260"/>
                </a:lnTo>
                <a:lnTo>
                  <a:pt x="44748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09750" y="8878823"/>
            <a:ext cx="467995" cy="282575"/>
          </a:xfrm>
          <a:custGeom>
            <a:avLst/>
            <a:gdLst/>
            <a:ahLst/>
            <a:cxnLst/>
            <a:rect l="l" t="t" r="r" b="b"/>
            <a:pathLst>
              <a:path w="467994" h="282575">
                <a:moveTo>
                  <a:pt x="293274" y="282320"/>
                </a:moveTo>
                <a:lnTo>
                  <a:pt x="177164" y="282320"/>
                </a:lnTo>
                <a:lnTo>
                  <a:pt x="132516" y="280082"/>
                </a:lnTo>
                <a:lnTo>
                  <a:pt x="94726" y="273558"/>
                </a:lnTo>
                <a:lnTo>
                  <a:pt x="39719" y="248793"/>
                </a:lnTo>
                <a:lnTo>
                  <a:pt x="10108" y="205073"/>
                </a:lnTo>
                <a:lnTo>
                  <a:pt x="0" y="141922"/>
                </a:lnTo>
                <a:lnTo>
                  <a:pt x="2499" y="108885"/>
                </a:lnTo>
                <a:lnTo>
                  <a:pt x="23828" y="53277"/>
                </a:lnTo>
                <a:lnTo>
                  <a:pt x="67413" y="18645"/>
                </a:lnTo>
                <a:lnTo>
                  <a:pt x="140708" y="2024"/>
                </a:lnTo>
                <a:lnTo>
                  <a:pt x="189356" y="0"/>
                </a:lnTo>
                <a:lnTo>
                  <a:pt x="273367" y="0"/>
                </a:lnTo>
                <a:lnTo>
                  <a:pt x="324095" y="2024"/>
                </a:lnTo>
                <a:lnTo>
                  <a:pt x="366367" y="8191"/>
                </a:lnTo>
                <a:lnTo>
                  <a:pt x="426148" y="33528"/>
                </a:lnTo>
                <a:lnTo>
                  <a:pt x="446573" y="58007"/>
                </a:lnTo>
                <a:lnTo>
                  <a:pt x="166496" y="58007"/>
                </a:lnTo>
                <a:lnTo>
                  <a:pt x="138685" y="59174"/>
                </a:lnTo>
                <a:lnTo>
                  <a:pt x="94528" y="68937"/>
                </a:lnTo>
                <a:lnTo>
                  <a:pt x="56495" y="103012"/>
                </a:lnTo>
                <a:lnTo>
                  <a:pt x="48863" y="141922"/>
                </a:lnTo>
                <a:lnTo>
                  <a:pt x="50579" y="162201"/>
                </a:lnTo>
                <a:lnTo>
                  <a:pt x="76390" y="204501"/>
                </a:lnTo>
                <a:lnTo>
                  <a:pt x="134161" y="221646"/>
                </a:lnTo>
                <a:lnTo>
                  <a:pt x="161924" y="222789"/>
                </a:lnTo>
                <a:lnTo>
                  <a:pt x="448207" y="222789"/>
                </a:lnTo>
                <a:lnTo>
                  <a:pt x="444165" y="230186"/>
                </a:lnTo>
                <a:lnTo>
                  <a:pt x="426148" y="248793"/>
                </a:lnTo>
                <a:lnTo>
                  <a:pt x="401502" y="263032"/>
                </a:lnTo>
                <a:lnTo>
                  <a:pt x="371141" y="273558"/>
                </a:lnTo>
                <a:lnTo>
                  <a:pt x="335065" y="280082"/>
                </a:lnTo>
                <a:lnTo>
                  <a:pt x="293274" y="282320"/>
                </a:lnTo>
                <a:close/>
              </a:path>
              <a:path w="467994" h="282575">
                <a:moveTo>
                  <a:pt x="448207" y="222789"/>
                </a:moveTo>
                <a:lnTo>
                  <a:pt x="296322" y="222789"/>
                </a:lnTo>
                <a:lnTo>
                  <a:pt x="327216" y="221646"/>
                </a:lnTo>
                <a:lnTo>
                  <a:pt x="353377" y="218217"/>
                </a:lnTo>
                <a:lnTo>
                  <a:pt x="391001" y="204501"/>
                </a:lnTo>
                <a:lnTo>
                  <a:pt x="418004" y="162201"/>
                </a:lnTo>
                <a:lnTo>
                  <a:pt x="419957" y="141922"/>
                </a:lnTo>
                <a:lnTo>
                  <a:pt x="419099" y="125643"/>
                </a:lnTo>
                <a:lnTo>
                  <a:pt x="416528" y="111204"/>
                </a:lnTo>
                <a:lnTo>
                  <a:pt x="412242" y="98765"/>
                </a:lnTo>
                <a:lnTo>
                  <a:pt x="406361" y="88692"/>
                </a:lnTo>
                <a:lnTo>
                  <a:pt x="406241" y="88487"/>
                </a:lnTo>
                <a:lnTo>
                  <a:pt x="364998" y="64103"/>
                </a:lnTo>
                <a:lnTo>
                  <a:pt x="303155" y="58531"/>
                </a:lnTo>
                <a:lnTo>
                  <a:pt x="273367" y="58007"/>
                </a:lnTo>
                <a:lnTo>
                  <a:pt x="446573" y="58007"/>
                </a:lnTo>
                <a:lnTo>
                  <a:pt x="457057" y="78390"/>
                </a:lnTo>
                <a:lnTo>
                  <a:pt x="464805" y="108885"/>
                </a:lnTo>
                <a:lnTo>
                  <a:pt x="467391" y="144970"/>
                </a:lnTo>
                <a:lnTo>
                  <a:pt x="464805" y="178150"/>
                </a:lnTo>
                <a:lnTo>
                  <a:pt x="457057" y="206597"/>
                </a:lnTo>
                <a:lnTo>
                  <a:pt x="448207" y="222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21942" y="8353806"/>
            <a:ext cx="447675" cy="412115"/>
          </a:xfrm>
          <a:custGeom>
            <a:avLst/>
            <a:gdLst/>
            <a:ahLst/>
            <a:cxnLst/>
            <a:rect l="l" t="t" r="r" b="b"/>
            <a:pathLst>
              <a:path w="447675" h="412115">
                <a:moveTo>
                  <a:pt x="447484" y="412051"/>
                </a:moveTo>
                <a:lnTo>
                  <a:pt x="0" y="412051"/>
                </a:lnTo>
                <a:lnTo>
                  <a:pt x="0" y="318992"/>
                </a:lnTo>
                <a:lnTo>
                  <a:pt x="375761" y="206025"/>
                </a:lnTo>
                <a:lnTo>
                  <a:pt x="0" y="91630"/>
                </a:lnTo>
                <a:lnTo>
                  <a:pt x="0" y="0"/>
                </a:lnTo>
                <a:lnTo>
                  <a:pt x="447484" y="0"/>
                </a:lnTo>
                <a:lnTo>
                  <a:pt x="447484" y="54959"/>
                </a:lnTo>
                <a:lnTo>
                  <a:pt x="50482" y="54959"/>
                </a:lnTo>
                <a:lnTo>
                  <a:pt x="447484" y="181641"/>
                </a:lnTo>
                <a:lnTo>
                  <a:pt x="447484" y="235077"/>
                </a:lnTo>
                <a:lnTo>
                  <a:pt x="50482" y="358711"/>
                </a:lnTo>
                <a:lnTo>
                  <a:pt x="447484" y="358711"/>
                </a:lnTo>
                <a:lnTo>
                  <a:pt x="447484" y="412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21942" y="7931086"/>
            <a:ext cx="447675" cy="360680"/>
          </a:xfrm>
          <a:custGeom>
            <a:avLst/>
            <a:gdLst/>
            <a:ahLst/>
            <a:cxnLst/>
            <a:rect l="l" t="t" r="r" b="b"/>
            <a:pathLst>
              <a:path w="447675" h="360679">
                <a:moveTo>
                  <a:pt x="447484" y="360235"/>
                </a:moveTo>
                <a:lnTo>
                  <a:pt x="0" y="218217"/>
                </a:lnTo>
                <a:lnTo>
                  <a:pt x="0" y="146494"/>
                </a:lnTo>
                <a:lnTo>
                  <a:pt x="447484" y="0"/>
                </a:lnTo>
                <a:lnTo>
                  <a:pt x="447484" y="64103"/>
                </a:lnTo>
                <a:lnTo>
                  <a:pt x="340613" y="96202"/>
                </a:lnTo>
                <a:lnTo>
                  <a:pt x="340613" y="109918"/>
                </a:lnTo>
                <a:lnTo>
                  <a:pt x="293274" y="109918"/>
                </a:lnTo>
                <a:lnTo>
                  <a:pt x="52006" y="183165"/>
                </a:lnTo>
                <a:lnTo>
                  <a:pt x="293274" y="256413"/>
                </a:lnTo>
                <a:lnTo>
                  <a:pt x="340613" y="256413"/>
                </a:lnTo>
                <a:lnTo>
                  <a:pt x="340613" y="268605"/>
                </a:lnTo>
                <a:lnTo>
                  <a:pt x="447484" y="302228"/>
                </a:lnTo>
                <a:lnTo>
                  <a:pt x="447484" y="360235"/>
                </a:lnTo>
                <a:close/>
              </a:path>
              <a:path w="447675" h="360679">
                <a:moveTo>
                  <a:pt x="340613" y="256413"/>
                </a:moveTo>
                <a:lnTo>
                  <a:pt x="293274" y="256413"/>
                </a:lnTo>
                <a:lnTo>
                  <a:pt x="293274" y="109918"/>
                </a:lnTo>
                <a:lnTo>
                  <a:pt x="340613" y="109918"/>
                </a:lnTo>
                <a:lnTo>
                  <a:pt x="340613" y="256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812785" y="7261200"/>
            <a:ext cx="464820" cy="614045"/>
          </a:xfrm>
          <a:custGeom>
            <a:avLst/>
            <a:gdLst/>
            <a:ahLst/>
            <a:cxnLst/>
            <a:rect l="l" t="t" r="r" b="b"/>
            <a:pathLst>
              <a:path w="464819" h="614045">
                <a:moveTo>
                  <a:pt x="456628" y="122008"/>
                </a:moveTo>
                <a:lnTo>
                  <a:pt x="276415" y="122008"/>
                </a:lnTo>
                <a:lnTo>
                  <a:pt x="9144" y="0"/>
                </a:lnTo>
                <a:lnTo>
                  <a:pt x="9144" y="58000"/>
                </a:lnTo>
                <a:lnTo>
                  <a:pt x="226034" y="148018"/>
                </a:lnTo>
                <a:lnTo>
                  <a:pt x="9144" y="236499"/>
                </a:lnTo>
                <a:lnTo>
                  <a:pt x="9144" y="300609"/>
                </a:lnTo>
                <a:lnTo>
                  <a:pt x="276415" y="178498"/>
                </a:lnTo>
                <a:lnTo>
                  <a:pt x="456628" y="178498"/>
                </a:lnTo>
                <a:lnTo>
                  <a:pt x="456628" y="122008"/>
                </a:lnTo>
                <a:close/>
              </a:path>
              <a:path w="464819" h="614045">
                <a:moveTo>
                  <a:pt x="464350" y="480720"/>
                </a:moveTo>
                <a:lnTo>
                  <a:pt x="456298" y="424624"/>
                </a:lnTo>
                <a:lnTo>
                  <a:pt x="432244" y="379945"/>
                </a:lnTo>
                <a:lnTo>
                  <a:pt x="393103" y="351751"/>
                </a:lnTo>
                <a:lnTo>
                  <a:pt x="343662" y="341845"/>
                </a:lnTo>
                <a:lnTo>
                  <a:pt x="325945" y="342950"/>
                </a:lnTo>
                <a:lnTo>
                  <a:pt x="282613" y="357085"/>
                </a:lnTo>
                <a:lnTo>
                  <a:pt x="247332" y="388810"/>
                </a:lnTo>
                <a:lnTo>
                  <a:pt x="216509" y="434708"/>
                </a:lnTo>
                <a:lnTo>
                  <a:pt x="190258" y="487159"/>
                </a:lnTo>
                <a:lnTo>
                  <a:pt x="181368" y="502056"/>
                </a:lnTo>
                <a:lnTo>
                  <a:pt x="150418" y="533171"/>
                </a:lnTo>
                <a:lnTo>
                  <a:pt x="114592" y="544830"/>
                </a:lnTo>
                <a:lnTo>
                  <a:pt x="100291" y="543433"/>
                </a:lnTo>
                <a:lnTo>
                  <a:pt x="60083" y="514896"/>
                </a:lnTo>
                <a:lnTo>
                  <a:pt x="50393" y="473011"/>
                </a:lnTo>
                <a:lnTo>
                  <a:pt x="51536" y="457009"/>
                </a:lnTo>
                <a:lnTo>
                  <a:pt x="68770" y="422719"/>
                </a:lnTo>
                <a:lnTo>
                  <a:pt x="108038" y="406857"/>
                </a:lnTo>
                <a:lnTo>
                  <a:pt x="125260" y="405955"/>
                </a:lnTo>
                <a:lnTo>
                  <a:pt x="131356" y="405955"/>
                </a:lnTo>
                <a:lnTo>
                  <a:pt x="131356" y="346417"/>
                </a:lnTo>
                <a:lnTo>
                  <a:pt x="122212" y="346417"/>
                </a:lnTo>
                <a:lnTo>
                  <a:pt x="94132" y="348183"/>
                </a:lnTo>
                <a:lnTo>
                  <a:pt x="48310" y="363143"/>
                </a:lnTo>
                <a:lnTo>
                  <a:pt x="17411" y="394639"/>
                </a:lnTo>
                <a:lnTo>
                  <a:pt x="1981" y="440423"/>
                </a:lnTo>
                <a:lnTo>
                  <a:pt x="0" y="468439"/>
                </a:lnTo>
                <a:lnTo>
                  <a:pt x="2260" y="497890"/>
                </a:lnTo>
                <a:lnTo>
                  <a:pt x="19380" y="547052"/>
                </a:lnTo>
                <a:lnTo>
                  <a:pt x="51079" y="582168"/>
                </a:lnTo>
                <a:lnTo>
                  <a:pt x="94615" y="600456"/>
                </a:lnTo>
                <a:lnTo>
                  <a:pt x="120688" y="602742"/>
                </a:lnTo>
                <a:lnTo>
                  <a:pt x="137274" y="601624"/>
                </a:lnTo>
                <a:lnTo>
                  <a:pt x="180213" y="585978"/>
                </a:lnTo>
                <a:lnTo>
                  <a:pt x="216966" y="551649"/>
                </a:lnTo>
                <a:lnTo>
                  <a:pt x="237871" y="518185"/>
                </a:lnTo>
                <a:lnTo>
                  <a:pt x="257873" y="482180"/>
                </a:lnTo>
                <a:lnTo>
                  <a:pt x="267271" y="463867"/>
                </a:lnTo>
                <a:lnTo>
                  <a:pt x="276669" y="446151"/>
                </a:lnTo>
                <a:lnTo>
                  <a:pt x="305473" y="413575"/>
                </a:lnTo>
                <a:lnTo>
                  <a:pt x="343662" y="401281"/>
                </a:lnTo>
                <a:lnTo>
                  <a:pt x="358851" y="402488"/>
                </a:lnTo>
                <a:lnTo>
                  <a:pt x="395579" y="422719"/>
                </a:lnTo>
                <a:lnTo>
                  <a:pt x="414007" y="462622"/>
                </a:lnTo>
                <a:lnTo>
                  <a:pt x="415391" y="479196"/>
                </a:lnTo>
                <a:lnTo>
                  <a:pt x="413981" y="495515"/>
                </a:lnTo>
                <a:lnTo>
                  <a:pt x="394055" y="535584"/>
                </a:lnTo>
                <a:lnTo>
                  <a:pt x="351332" y="555612"/>
                </a:lnTo>
                <a:lnTo>
                  <a:pt x="332994" y="557022"/>
                </a:lnTo>
                <a:lnTo>
                  <a:pt x="319189" y="557022"/>
                </a:lnTo>
                <a:lnTo>
                  <a:pt x="319189" y="613498"/>
                </a:lnTo>
                <a:lnTo>
                  <a:pt x="337566" y="613498"/>
                </a:lnTo>
                <a:lnTo>
                  <a:pt x="366750" y="611225"/>
                </a:lnTo>
                <a:lnTo>
                  <a:pt x="414210" y="593496"/>
                </a:lnTo>
                <a:lnTo>
                  <a:pt x="446265" y="559460"/>
                </a:lnTo>
                <a:lnTo>
                  <a:pt x="462330" y="510768"/>
                </a:lnTo>
                <a:lnTo>
                  <a:pt x="464350" y="480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809750" y="6923913"/>
            <a:ext cx="467995" cy="281305"/>
          </a:xfrm>
          <a:custGeom>
            <a:avLst/>
            <a:gdLst/>
            <a:ahLst/>
            <a:cxnLst/>
            <a:rect l="l" t="t" r="r" b="b"/>
            <a:pathLst>
              <a:path w="467994" h="281304">
                <a:moveTo>
                  <a:pt x="293274" y="280797"/>
                </a:moveTo>
                <a:lnTo>
                  <a:pt x="177164" y="280797"/>
                </a:lnTo>
                <a:lnTo>
                  <a:pt x="132516" y="278771"/>
                </a:lnTo>
                <a:lnTo>
                  <a:pt x="94726" y="272593"/>
                </a:lnTo>
                <a:lnTo>
                  <a:pt x="39719" y="247173"/>
                </a:lnTo>
                <a:lnTo>
                  <a:pt x="10108" y="204108"/>
                </a:lnTo>
                <a:lnTo>
                  <a:pt x="226" y="143446"/>
                </a:lnTo>
                <a:lnTo>
                  <a:pt x="113" y="141922"/>
                </a:lnTo>
                <a:lnTo>
                  <a:pt x="0" y="140398"/>
                </a:lnTo>
                <a:lnTo>
                  <a:pt x="10489" y="77247"/>
                </a:lnTo>
                <a:lnTo>
                  <a:pt x="42767" y="33528"/>
                </a:lnTo>
                <a:lnTo>
                  <a:pt x="100060" y="8191"/>
                </a:lnTo>
                <a:lnTo>
                  <a:pt x="140708" y="2024"/>
                </a:lnTo>
                <a:lnTo>
                  <a:pt x="189356" y="0"/>
                </a:lnTo>
                <a:lnTo>
                  <a:pt x="273367" y="0"/>
                </a:lnTo>
                <a:lnTo>
                  <a:pt x="324095" y="2024"/>
                </a:lnTo>
                <a:lnTo>
                  <a:pt x="366367" y="8191"/>
                </a:lnTo>
                <a:lnTo>
                  <a:pt x="426148" y="33528"/>
                </a:lnTo>
                <a:lnTo>
                  <a:pt x="446602" y="58007"/>
                </a:lnTo>
                <a:lnTo>
                  <a:pt x="166496" y="58007"/>
                </a:lnTo>
                <a:lnTo>
                  <a:pt x="138685" y="59150"/>
                </a:lnTo>
                <a:lnTo>
                  <a:pt x="94528" y="68294"/>
                </a:lnTo>
                <a:lnTo>
                  <a:pt x="56495" y="102596"/>
                </a:lnTo>
                <a:lnTo>
                  <a:pt x="48863" y="140398"/>
                </a:lnTo>
                <a:lnTo>
                  <a:pt x="50579" y="160701"/>
                </a:lnTo>
                <a:lnTo>
                  <a:pt x="76390" y="204501"/>
                </a:lnTo>
                <a:lnTo>
                  <a:pt x="134161" y="221646"/>
                </a:lnTo>
                <a:lnTo>
                  <a:pt x="161924" y="222789"/>
                </a:lnTo>
                <a:lnTo>
                  <a:pt x="447811" y="222789"/>
                </a:lnTo>
                <a:lnTo>
                  <a:pt x="444165" y="229479"/>
                </a:lnTo>
                <a:lnTo>
                  <a:pt x="426148" y="248697"/>
                </a:lnTo>
                <a:lnTo>
                  <a:pt x="401502" y="262754"/>
                </a:lnTo>
                <a:lnTo>
                  <a:pt x="371141" y="272784"/>
                </a:lnTo>
                <a:lnTo>
                  <a:pt x="335208" y="278771"/>
                </a:lnTo>
                <a:lnTo>
                  <a:pt x="335562" y="278771"/>
                </a:lnTo>
                <a:lnTo>
                  <a:pt x="293274" y="280797"/>
                </a:lnTo>
                <a:close/>
              </a:path>
              <a:path w="467994" h="281304">
                <a:moveTo>
                  <a:pt x="447811" y="222789"/>
                </a:moveTo>
                <a:lnTo>
                  <a:pt x="296322" y="222789"/>
                </a:lnTo>
                <a:lnTo>
                  <a:pt x="327216" y="221646"/>
                </a:lnTo>
                <a:lnTo>
                  <a:pt x="353377" y="218217"/>
                </a:lnTo>
                <a:lnTo>
                  <a:pt x="391001" y="204501"/>
                </a:lnTo>
                <a:lnTo>
                  <a:pt x="418004" y="162201"/>
                </a:lnTo>
                <a:lnTo>
                  <a:pt x="419880" y="140398"/>
                </a:lnTo>
                <a:lnTo>
                  <a:pt x="419099" y="125000"/>
                </a:lnTo>
                <a:lnTo>
                  <a:pt x="406241" y="88487"/>
                </a:lnTo>
                <a:lnTo>
                  <a:pt x="364998" y="64103"/>
                </a:lnTo>
                <a:lnTo>
                  <a:pt x="303155" y="58316"/>
                </a:lnTo>
                <a:lnTo>
                  <a:pt x="273367" y="58007"/>
                </a:lnTo>
                <a:lnTo>
                  <a:pt x="446602" y="58007"/>
                </a:lnTo>
                <a:lnTo>
                  <a:pt x="457057" y="78200"/>
                </a:lnTo>
                <a:lnTo>
                  <a:pt x="464805" y="108242"/>
                </a:lnTo>
                <a:lnTo>
                  <a:pt x="467167" y="140398"/>
                </a:lnTo>
                <a:lnTo>
                  <a:pt x="467279" y="141922"/>
                </a:lnTo>
                <a:lnTo>
                  <a:pt x="467391" y="143446"/>
                </a:lnTo>
                <a:lnTo>
                  <a:pt x="464805" y="177291"/>
                </a:lnTo>
                <a:lnTo>
                  <a:pt x="457057" y="205823"/>
                </a:lnTo>
                <a:lnTo>
                  <a:pt x="447811" y="222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821942" y="6501193"/>
            <a:ext cx="447675" cy="308610"/>
          </a:xfrm>
          <a:custGeom>
            <a:avLst/>
            <a:gdLst/>
            <a:ahLst/>
            <a:cxnLst/>
            <a:rect l="l" t="t" r="r" b="b"/>
            <a:pathLst>
              <a:path w="447675" h="308609">
                <a:moveTo>
                  <a:pt x="447484" y="308229"/>
                </a:moveTo>
                <a:lnTo>
                  <a:pt x="0" y="308229"/>
                </a:lnTo>
                <a:lnTo>
                  <a:pt x="0" y="227361"/>
                </a:lnTo>
                <a:lnTo>
                  <a:pt x="383381" y="51816"/>
                </a:lnTo>
                <a:lnTo>
                  <a:pt x="0" y="51816"/>
                </a:lnTo>
                <a:lnTo>
                  <a:pt x="0" y="0"/>
                </a:lnTo>
                <a:lnTo>
                  <a:pt x="447484" y="0"/>
                </a:lnTo>
                <a:lnTo>
                  <a:pt x="447484" y="77819"/>
                </a:lnTo>
                <a:lnTo>
                  <a:pt x="59626" y="256317"/>
                </a:lnTo>
                <a:lnTo>
                  <a:pt x="447484" y="256317"/>
                </a:lnTo>
                <a:lnTo>
                  <a:pt x="447484" y="308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956339" y="6343936"/>
            <a:ext cx="67310" cy="59690"/>
          </a:xfrm>
          <a:custGeom>
            <a:avLst/>
            <a:gdLst/>
            <a:ahLst/>
            <a:cxnLst/>
            <a:rect l="l" t="t" r="r" b="b"/>
            <a:pathLst>
              <a:path w="67310" h="59689">
                <a:moveTo>
                  <a:pt x="67246" y="59531"/>
                </a:moveTo>
                <a:lnTo>
                  <a:pt x="0" y="59531"/>
                </a:lnTo>
                <a:lnTo>
                  <a:pt x="0" y="0"/>
                </a:lnTo>
                <a:lnTo>
                  <a:pt x="67246" y="0"/>
                </a:lnTo>
                <a:lnTo>
                  <a:pt x="67246" y="59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2205323" y="6343936"/>
            <a:ext cx="64135" cy="59690"/>
          </a:xfrm>
          <a:custGeom>
            <a:avLst/>
            <a:gdLst/>
            <a:ahLst/>
            <a:cxnLst/>
            <a:rect l="l" t="t" r="r" b="b"/>
            <a:pathLst>
              <a:path w="64135" h="59689">
                <a:moveTo>
                  <a:pt x="64103" y="59531"/>
                </a:moveTo>
                <a:lnTo>
                  <a:pt x="0" y="59531"/>
                </a:lnTo>
                <a:lnTo>
                  <a:pt x="0" y="0"/>
                </a:lnTo>
                <a:lnTo>
                  <a:pt x="64103" y="0"/>
                </a:lnTo>
                <a:lnTo>
                  <a:pt x="64103" y="59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567273" y="9565576"/>
            <a:ext cx="447675" cy="288925"/>
          </a:xfrm>
          <a:custGeom>
            <a:avLst/>
            <a:gdLst/>
            <a:ahLst/>
            <a:cxnLst/>
            <a:rect l="l" t="t" r="r" b="b"/>
            <a:pathLst>
              <a:path w="447675" h="288925">
                <a:moveTo>
                  <a:pt x="447484" y="288417"/>
                </a:moveTo>
                <a:lnTo>
                  <a:pt x="0" y="288417"/>
                </a:lnTo>
                <a:lnTo>
                  <a:pt x="0" y="231933"/>
                </a:lnTo>
                <a:lnTo>
                  <a:pt x="196977" y="231933"/>
                </a:lnTo>
                <a:lnTo>
                  <a:pt x="0" y="73247"/>
                </a:lnTo>
                <a:lnTo>
                  <a:pt x="0" y="9144"/>
                </a:lnTo>
                <a:lnTo>
                  <a:pt x="201549" y="172402"/>
                </a:lnTo>
                <a:lnTo>
                  <a:pt x="447484" y="0"/>
                </a:lnTo>
                <a:lnTo>
                  <a:pt x="447484" y="73247"/>
                </a:lnTo>
                <a:lnTo>
                  <a:pt x="213836" y="231933"/>
                </a:lnTo>
                <a:lnTo>
                  <a:pt x="447484" y="231933"/>
                </a:lnTo>
                <a:lnTo>
                  <a:pt x="447484" y="288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555081" y="9222200"/>
            <a:ext cx="467359" cy="281305"/>
          </a:xfrm>
          <a:custGeom>
            <a:avLst/>
            <a:gdLst/>
            <a:ahLst/>
            <a:cxnLst/>
            <a:rect l="l" t="t" r="r" b="b"/>
            <a:pathLst>
              <a:path w="467360" h="281304">
                <a:moveTo>
                  <a:pt x="293179" y="280797"/>
                </a:moveTo>
                <a:lnTo>
                  <a:pt x="177165" y="280797"/>
                </a:lnTo>
                <a:lnTo>
                  <a:pt x="132486" y="278772"/>
                </a:lnTo>
                <a:lnTo>
                  <a:pt x="94845" y="272605"/>
                </a:lnTo>
                <a:lnTo>
                  <a:pt x="41243" y="247268"/>
                </a:lnTo>
                <a:lnTo>
                  <a:pt x="10298" y="204692"/>
                </a:lnTo>
                <a:lnTo>
                  <a:pt x="112" y="141922"/>
                </a:lnTo>
                <a:lnTo>
                  <a:pt x="0" y="140398"/>
                </a:lnTo>
                <a:lnTo>
                  <a:pt x="11060" y="77819"/>
                </a:lnTo>
                <a:lnTo>
                  <a:pt x="42767" y="33528"/>
                </a:lnTo>
                <a:lnTo>
                  <a:pt x="100750" y="8191"/>
                </a:lnTo>
                <a:lnTo>
                  <a:pt x="141940" y="2024"/>
                </a:lnTo>
                <a:lnTo>
                  <a:pt x="190881" y="0"/>
                </a:lnTo>
                <a:lnTo>
                  <a:pt x="274891" y="0"/>
                </a:lnTo>
                <a:lnTo>
                  <a:pt x="324911" y="2024"/>
                </a:lnTo>
                <a:lnTo>
                  <a:pt x="367081" y="8191"/>
                </a:lnTo>
                <a:lnTo>
                  <a:pt x="426053" y="33528"/>
                </a:lnTo>
                <a:lnTo>
                  <a:pt x="446517" y="58007"/>
                </a:lnTo>
                <a:lnTo>
                  <a:pt x="166401" y="58007"/>
                </a:lnTo>
                <a:lnTo>
                  <a:pt x="138667" y="59174"/>
                </a:lnTo>
                <a:lnTo>
                  <a:pt x="95129" y="68937"/>
                </a:lnTo>
                <a:lnTo>
                  <a:pt x="57435" y="102822"/>
                </a:lnTo>
                <a:lnTo>
                  <a:pt x="50387" y="140398"/>
                </a:lnTo>
                <a:lnTo>
                  <a:pt x="51863" y="161344"/>
                </a:lnTo>
                <a:lnTo>
                  <a:pt x="76295" y="204501"/>
                </a:lnTo>
                <a:lnTo>
                  <a:pt x="134079" y="221646"/>
                </a:lnTo>
                <a:lnTo>
                  <a:pt x="161829" y="222789"/>
                </a:lnTo>
                <a:lnTo>
                  <a:pt x="447811" y="222789"/>
                </a:lnTo>
                <a:lnTo>
                  <a:pt x="444110" y="229543"/>
                </a:lnTo>
                <a:lnTo>
                  <a:pt x="426053" y="248793"/>
                </a:lnTo>
                <a:lnTo>
                  <a:pt x="401675" y="262794"/>
                </a:lnTo>
                <a:lnTo>
                  <a:pt x="371689" y="272796"/>
                </a:lnTo>
                <a:lnTo>
                  <a:pt x="335809" y="278772"/>
                </a:lnTo>
                <a:lnTo>
                  <a:pt x="336172" y="278772"/>
                </a:lnTo>
                <a:lnTo>
                  <a:pt x="293179" y="280797"/>
                </a:lnTo>
                <a:close/>
              </a:path>
              <a:path w="467360" h="281304">
                <a:moveTo>
                  <a:pt x="447811" y="222789"/>
                </a:moveTo>
                <a:lnTo>
                  <a:pt x="296227" y="222789"/>
                </a:lnTo>
                <a:lnTo>
                  <a:pt x="327134" y="221646"/>
                </a:lnTo>
                <a:lnTo>
                  <a:pt x="353317" y="218217"/>
                </a:lnTo>
                <a:lnTo>
                  <a:pt x="390906" y="204501"/>
                </a:lnTo>
                <a:lnTo>
                  <a:pt x="418217" y="162201"/>
                </a:lnTo>
                <a:lnTo>
                  <a:pt x="419957" y="141922"/>
                </a:lnTo>
                <a:lnTo>
                  <a:pt x="419100" y="125643"/>
                </a:lnTo>
                <a:lnTo>
                  <a:pt x="406347" y="88668"/>
                </a:lnTo>
                <a:lnTo>
                  <a:pt x="364998" y="64103"/>
                </a:lnTo>
                <a:lnTo>
                  <a:pt x="303356" y="58531"/>
                </a:lnTo>
                <a:lnTo>
                  <a:pt x="273367" y="58007"/>
                </a:lnTo>
                <a:lnTo>
                  <a:pt x="446517" y="58007"/>
                </a:lnTo>
                <a:lnTo>
                  <a:pt x="456997" y="78390"/>
                </a:lnTo>
                <a:lnTo>
                  <a:pt x="464723" y="108885"/>
                </a:lnTo>
                <a:lnTo>
                  <a:pt x="467296" y="144970"/>
                </a:lnTo>
                <a:lnTo>
                  <a:pt x="464723" y="177935"/>
                </a:lnTo>
                <a:lnTo>
                  <a:pt x="456997" y="206025"/>
                </a:lnTo>
                <a:lnTo>
                  <a:pt x="447811" y="2227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2559653" y="8863583"/>
            <a:ext cx="595630" cy="270510"/>
          </a:xfrm>
          <a:custGeom>
            <a:avLst/>
            <a:gdLst/>
            <a:ahLst/>
            <a:cxnLst/>
            <a:rect l="l" t="t" r="r" b="b"/>
            <a:pathLst>
              <a:path w="595630" h="270509">
                <a:moveTo>
                  <a:pt x="334422" y="270129"/>
                </a:moveTo>
                <a:lnTo>
                  <a:pt x="319182" y="270129"/>
                </a:lnTo>
                <a:lnTo>
                  <a:pt x="319182" y="213645"/>
                </a:lnTo>
                <a:lnTo>
                  <a:pt x="329850" y="213645"/>
                </a:lnTo>
                <a:lnTo>
                  <a:pt x="348431" y="212478"/>
                </a:lnTo>
                <a:lnTo>
                  <a:pt x="390905" y="193833"/>
                </a:lnTo>
                <a:lnTo>
                  <a:pt x="412431" y="154520"/>
                </a:lnTo>
                <a:lnTo>
                  <a:pt x="413861" y="137350"/>
                </a:lnTo>
                <a:lnTo>
                  <a:pt x="412694" y="120769"/>
                </a:lnTo>
                <a:lnTo>
                  <a:pt x="394049" y="80867"/>
                </a:lnTo>
                <a:lnTo>
                  <a:pt x="357482" y="59436"/>
                </a:lnTo>
                <a:lnTo>
                  <a:pt x="342042" y="58007"/>
                </a:lnTo>
                <a:lnTo>
                  <a:pt x="331993" y="58864"/>
                </a:lnTo>
                <a:lnTo>
                  <a:pt x="291503" y="81487"/>
                </a:lnTo>
                <a:lnTo>
                  <a:pt x="266280" y="119340"/>
                </a:lnTo>
                <a:lnTo>
                  <a:pt x="251936" y="148018"/>
                </a:lnTo>
                <a:lnTo>
                  <a:pt x="236181" y="177505"/>
                </a:lnTo>
                <a:lnTo>
                  <a:pt x="205778" y="220978"/>
                </a:lnTo>
                <a:lnTo>
                  <a:pt x="175172" y="245878"/>
                </a:lnTo>
                <a:lnTo>
                  <a:pt x="119062" y="259461"/>
                </a:lnTo>
                <a:lnTo>
                  <a:pt x="92161" y="257183"/>
                </a:lnTo>
                <a:lnTo>
                  <a:pt x="48004" y="239449"/>
                </a:lnTo>
                <a:lnTo>
                  <a:pt x="17359" y="204534"/>
                </a:lnTo>
                <a:lnTo>
                  <a:pt x="1976" y="155224"/>
                </a:lnTo>
                <a:lnTo>
                  <a:pt x="0" y="125158"/>
                </a:lnTo>
                <a:lnTo>
                  <a:pt x="1762" y="97098"/>
                </a:lnTo>
                <a:lnTo>
                  <a:pt x="16716" y="51301"/>
                </a:lnTo>
                <a:lnTo>
                  <a:pt x="47385" y="20407"/>
                </a:lnTo>
                <a:lnTo>
                  <a:pt x="92590" y="5024"/>
                </a:lnTo>
                <a:lnTo>
                  <a:pt x="120586" y="3048"/>
                </a:lnTo>
                <a:lnTo>
                  <a:pt x="129825" y="3048"/>
                </a:lnTo>
                <a:lnTo>
                  <a:pt x="129825" y="62579"/>
                </a:lnTo>
                <a:lnTo>
                  <a:pt x="123729" y="62579"/>
                </a:lnTo>
                <a:lnTo>
                  <a:pt x="106504" y="63698"/>
                </a:lnTo>
                <a:lnTo>
                  <a:pt x="67151" y="79343"/>
                </a:lnTo>
                <a:lnTo>
                  <a:pt x="50006" y="114959"/>
                </a:lnTo>
                <a:lnTo>
                  <a:pt x="48863" y="131254"/>
                </a:lnTo>
                <a:lnTo>
                  <a:pt x="49982" y="146423"/>
                </a:lnTo>
                <a:lnTo>
                  <a:pt x="65627" y="183070"/>
                </a:lnTo>
                <a:lnTo>
                  <a:pt x="112966" y="201453"/>
                </a:lnTo>
                <a:lnTo>
                  <a:pt x="136801" y="197390"/>
                </a:lnTo>
                <a:lnTo>
                  <a:pt x="158055" y="185023"/>
                </a:lnTo>
                <a:lnTo>
                  <a:pt x="177005" y="164083"/>
                </a:lnTo>
                <a:lnTo>
                  <a:pt x="193929" y="134302"/>
                </a:lnTo>
                <a:lnTo>
                  <a:pt x="209130" y="103099"/>
                </a:lnTo>
                <a:lnTo>
                  <a:pt x="224885" y="75914"/>
                </a:lnTo>
                <a:lnTo>
                  <a:pt x="258127" y="33528"/>
                </a:lnTo>
                <a:lnTo>
                  <a:pt x="294941" y="8191"/>
                </a:lnTo>
                <a:lnTo>
                  <a:pt x="342042" y="0"/>
                </a:lnTo>
                <a:lnTo>
                  <a:pt x="365234" y="1738"/>
                </a:lnTo>
                <a:lnTo>
                  <a:pt x="405867" y="16073"/>
                </a:lnTo>
                <a:lnTo>
                  <a:pt x="437371" y="45544"/>
                </a:lnTo>
                <a:lnTo>
                  <a:pt x="456317" y="89043"/>
                </a:lnTo>
                <a:lnTo>
                  <a:pt x="461200" y="115919"/>
                </a:lnTo>
                <a:lnTo>
                  <a:pt x="493299" y="140398"/>
                </a:lnTo>
                <a:lnTo>
                  <a:pt x="494823" y="138874"/>
                </a:lnTo>
                <a:lnTo>
                  <a:pt x="491775" y="132778"/>
                </a:lnTo>
                <a:lnTo>
                  <a:pt x="491775" y="126682"/>
                </a:lnTo>
                <a:lnTo>
                  <a:pt x="490251" y="123634"/>
                </a:lnTo>
                <a:lnTo>
                  <a:pt x="490251" y="120586"/>
                </a:lnTo>
                <a:lnTo>
                  <a:pt x="503967" y="82391"/>
                </a:lnTo>
                <a:lnTo>
                  <a:pt x="537590" y="68675"/>
                </a:lnTo>
                <a:lnTo>
                  <a:pt x="550689" y="70080"/>
                </a:lnTo>
                <a:lnTo>
                  <a:pt x="587240" y="100884"/>
                </a:lnTo>
                <a:lnTo>
                  <a:pt x="595598" y="140398"/>
                </a:lnTo>
                <a:lnTo>
                  <a:pt x="595312" y="149280"/>
                </a:lnTo>
                <a:lnTo>
                  <a:pt x="584168" y="195223"/>
                </a:lnTo>
                <a:lnTo>
                  <a:pt x="581882" y="201453"/>
                </a:lnTo>
                <a:lnTo>
                  <a:pt x="557403" y="190785"/>
                </a:lnTo>
                <a:lnTo>
                  <a:pt x="558927" y="184594"/>
                </a:lnTo>
                <a:lnTo>
                  <a:pt x="561975" y="178498"/>
                </a:lnTo>
                <a:lnTo>
                  <a:pt x="565023" y="166306"/>
                </a:lnTo>
                <a:lnTo>
                  <a:pt x="566547" y="158686"/>
                </a:lnTo>
                <a:lnTo>
                  <a:pt x="566547" y="151066"/>
                </a:lnTo>
                <a:lnTo>
                  <a:pt x="549783" y="115919"/>
                </a:lnTo>
                <a:lnTo>
                  <a:pt x="533018" y="115919"/>
                </a:lnTo>
                <a:lnTo>
                  <a:pt x="526923" y="118967"/>
                </a:lnTo>
                <a:lnTo>
                  <a:pt x="522255" y="123634"/>
                </a:lnTo>
                <a:lnTo>
                  <a:pt x="517683" y="129730"/>
                </a:lnTo>
                <a:lnTo>
                  <a:pt x="516159" y="137350"/>
                </a:lnTo>
                <a:lnTo>
                  <a:pt x="516159" y="152590"/>
                </a:lnTo>
                <a:lnTo>
                  <a:pt x="517683" y="157162"/>
                </a:lnTo>
                <a:lnTo>
                  <a:pt x="517683" y="160210"/>
                </a:lnTo>
                <a:lnTo>
                  <a:pt x="520731" y="169354"/>
                </a:lnTo>
                <a:lnTo>
                  <a:pt x="508539" y="180022"/>
                </a:lnTo>
                <a:lnTo>
                  <a:pt x="462724" y="146494"/>
                </a:lnTo>
                <a:lnTo>
                  <a:pt x="459841" y="173631"/>
                </a:lnTo>
                <a:lnTo>
                  <a:pt x="443181" y="218798"/>
                </a:lnTo>
                <a:lnTo>
                  <a:pt x="411963" y="251443"/>
                </a:lnTo>
                <a:lnTo>
                  <a:pt x="364472" y="268103"/>
                </a:lnTo>
                <a:lnTo>
                  <a:pt x="334422" y="270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567273" y="8489632"/>
            <a:ext cx="457200" cy="278130"/>
          </a:xfrm>
          <a:custGeom>
            <a:avLst/>
            <a:gdLst/>
            <a:ahLst/>
            <a:cxnLst/>
            <a:rect l="l" t="t" r="r" b="b"/>
            <a:pathLst>
              <a:path w="457200" h="278129">
                <a:moveTo>
                  <a:pt x="313086" y="277749"/>
                </a:moveTo>
                <a:lnTo>
                  <a:pt x="0" y="277749"/>
                </a:lnTo>
                <a:lnTo>
                  <a:pt x="0" y="221361"/>
                </a:lnTo>
                <a:lnTo>
                  <a:pt x="311562" y="221361"/>
                </a:lnTo>
                <a:lnTo>
                  <a:pt x="333953" y="219941"/>
                </a:lnTo>
                <a:lnTo>
                  <a:pt x="383286" y="199929"/>
                </a:lnTo>
                <a:lnTo>
                  <a:pt x="406311" y="158098"/>
                </a:lnTo>
                <a:lnTo>
                  <a:pt x="407765" y="138874"/>
                </a:lnTo>
                <a:lnTo>
                  <a:pt x="406073" y="118608"/>
                </a:lnTo>
                <a:lnTo>
                  <a:pt x="381762" y="76295"/>
                </a:lnTo>
                <a:lnTo>
                  <a:pt x="329215" y="57650"/>
                </a:lnTo>
                <a:lnTo>
                  <a:pt x="305466" y="56483"/>
                </a:lnTo>
                <a:lnTo>
                  <a:pt x="0" y="56483"/>
                </a:lnTo>
                <a:lnTo>
                  <a:pt x="0" y="0"/>
                </a:lnTo>
                <a:lnTo>
                  <a:pt x="300894" y="0"/>
                </a:lnTo>
                <a:lnTo>
                  <a:pt x="337278" y="2277"/>
                </a:lnTo>
                <a:lnTo>
                  <a:pt x="395152" y="20011"/>
                </a:lnTo>
                <a:lnTo>
                  <a:pt x="434728" y="54569"/>
                </a:lnTo>
                <a:lnTo>
                  <a:pt x="454293" y="106593"/>
                </a:lnTo>
                <a:lnTo>
                  <a:pt x="456628" y="138874"/>
                </a:lnTo>
                <a:lnTo>
                  <a:pt x="454341" y="170996"/>
                </a:lnTo>
                <a:lnTo>
                  <a:pt x="436014" y="222630"/>
                </a:lnTo>
                <a:lnTo>
                  <a:pt x="399414" y="257817"/>
                </a:lnTo>
                <a:lnTo>
                  <a:pt x="345684" y="275486"/>
                </a:lnTo>
                <a:lnTo>
                  <a:pt x="313086" y="277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567266" y="8166100"/>
            <a:ext cx="447675" cy="219710"/>
          </a:xfrm>
          <a:custGeom>
            <a:avLst/>
            <a:gdLst/>
            <a:ahLst/>
            <a:cxnLst/>
            <a:rect l="l" t="t" r="r" b="b"/>
            <a:pathLst>
              <a:path w="447675" h="219709">
                <a:moveTo>
                  <a:pt x="447484" y="0"/>
                </a:moveTo>
                <a:lnTo>
                  <a:pt x="398627" y="0"/>
                </a:lnTo>
                <a:lnTo>
                  <a:pt x="398627" y="163830"/>
                </a:lnTo>
                <a:lnTo>
                  <a:pt x="0" y="163830"/>
                </a:lnTo>
                <a:lnTo>
                  <a:pt x="0" y="219710"/>
                </a:lnTo>
                <a:lnTo>
                  <a:pt x="447484" y="219710"/>
                </a:lnTo>
                <a:lnTo>
                  <a:pt x="447484" y="163830"/>
                </a:lnTo>
                <a:lnTo>
                  <a:pt x="447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567266" y="7890510"/>
            <a:ext cx="447675" cy="220979"/>
          </a:xfrm>
          <a:custGeom>
            <a:avLst/>
            <a:gdLst/>
            <a:ahLst/>
            <a:cxnLst/>
            <a:rect l="l" t="t" r="r" b="b"/>
            <a:pathLst>
              <a:path w="447675" h="220979">
                <a:moveTo>
                  <a:pt x="447484" y="0"/>
                </a:moveTo>
                <a:lnTo>
                  <a:pt x="398627" y="0"/>
                </a:lnTo>
                <a:lnTo>
                  <a:pt x="398627" y="163830"/>
                </a:lnTo>
                <a:lnTo>
                  <a:pt x="0" y="163830"/>
                </a:lnTo>
                <a:lnTo>
                  <a:pt x="0" y="220980"/>
                </a:lnTo>
                <a:lnTo>
                  <a:pt x="447484" y="220980"/>
                </a:lnTo>
                <a:lnTo>
                  <a:pt x="447484" y="163830"/>
                </a:lnTo>
                <a:lnTo>
                  <a:pt x="447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2567273" y="7546561"/>
            <a:ext cx="457200" cy="278130"/>
          </a:xfrm>
          <a:custGeom>
            <a:avLst/>
            <a:gdLst/>
            <a:ahLst/>
            <a:cxnLst/>
            <a:rect l="l" t="t" r="r" b="b"/>
            <a:pathLst>
              <a:path w="457200" h="278129">
                <a:moveTo>
                  <a:pt x="313086" y="277749"/>
                </a:moveTo>
                <a:lnTo>
                  <a:pt x="0" y="277749"/>
                </a:lnTo>
                <a:lnTo>
                  <a:pt x="0" y="219741"/>
                </a:lnTo>
                <a:lnTo>
                  <a:pt x="311562" y="219741"/>
                </a:lnTo>
                <a:lnTo>
                  <a:pt x="333953" y="218574"/>
                </a:lnTo>
                <a:lnTo>
                  <a:pt x="383286" y="199929"/>
                </a:lnTo>
                <a:lnTo>
                  <a:pt x="406311" y="157402"/>
                </a:lnTo>
                <a:lnTo>
                  <a:pt x="407765" y="138874"/>
                </a:lnTo>
                <a:lnTo>
                  <a:pt x="406073" y="118531"/>
                </a:lnTo>
                <a:lnTo>
                  <a:pt x="381762" y="74771"/>
                </a:lnTo>
                <a:lnTo>
                  <a:pt x="329215" y="57626"/>
                </a:lnTo>
                <a:lnTo>
                  <a:pt x="305466" y="56483"/>
                </a:lnTo>
                <a:lnTo>
                  <a:pt x="0" y="56483"/>
                </a:lnTo>
                <a:lnTo>
                  <a:pt x="0" y="0"/>
                </a:lnTo>
                <a:lnTo>
                  <a:pt x="300894" y="0"/>
                </a:lnTo>
                <a:lnTo>
                  <a:pt x="337278" y="2024"/>
                </a:lnTo>
                <a:lnTo>
                  <a:pt x="395152" y="18645"/>
                </a:lnTo>
                <a:lnTo>
                  <a:pt x="434728" y="53015"/>
                </a:lnTo>
                <a:lnTo>
                  <a:pt x="454293" y="105670"/>
                </a:lnTo>
                <a:lnTo>
                  <a:pt x="456628" y="138874"/>
                </a:lnTo>
                <a:lnTo>
                  <a:pt x="454341" y="170059"/>
                </a:lnTo>
                <a:lnTo>
                  <a:pt x="436014" y="221036"/>
                </a:lnTo>
                <a:lnTo>
                  <a:pt x="399414" y="257134"/>
                </a:lnTo>
                <a:lnTo>
                  <a:pt x="345684" y="275461"/>
                </a:lnTo>
                <a:lnTo>
                  <a:pt x="313086" y="277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567273" y="6980396"/>
            <a:ext cx="447675" cy="361950"/>
          </a:xfrm>
          <a:custGeom>
            <a:avLst/>
            <a:gdLst/>
            <a:ahLst/>
            <a:cxnLst/>
            <a:rect l="l" t="t" r="r" b="b"/>
            <a:pathLst>
              <a:path w="447675" h="361950">
                <a:moveTo>
                  <a:pt x="447484" y="361664"/>
                </a:moveTo>
                <a:lnTo>
                  <a:pt x="0" y="219741"/>
                </a:lnTo>
                <a:lnTo>
                  <a:pt x="0" y="146494"/>
                </a:lnTo>
                <a:lnTo>
                  <a:pt x="447484" y="0"/>
                </a:lnTo>
                <a:lnTo>
                  <a:pt x="447484" y="64103"/>
                </a:lnTo>
                <a:lnTo>
                  <a:pt x="342137" y="96107"/>
                </a:lnTo>
                <a:lnTo>
                  <a:pt x="342137" y="111347"/>
                </a:lnTo>
                <a:lnTo>
                  <a:pt x="293179" y="111347"/>
                </a:lnTo>
                <a:lnTo>
                  <a:pt x="51911" y="184594"/>
                </a:lnTo>
                <a:lnTo>
                  <a:pt x="293179" y="256317"/>
                </a:lnTo>
                <a:lnTo>
                  <a:pt x="342137" y="256317"/>
                </a:lnTo>
                <a:lnTo>
                  <a:pt x="342137" y="270129"/>
                </a:lnTo>
                <a:lnTo>
                  <a:pt x="447484" y="303657"/>
                </a:lnTo>
                <a:lnTo>
                  <a:pt x="447484" y="361664"/>
                </a:lnTo>
                <a:close/>
              </a:path>
              <a:path w="447675" h="361950">
                <a:moveTo>
                  <a:pt x="342137" y="256317"/>
                </a:moveTo>
                <a:lnTo>
                  <a:pt x="293179" y="256317"/>
                </a:lnTo>
                <a:lnTo>
                  <a:pt x="293179" y="111347"/>
                </a:lnTo>
                <a:lnTo>
                  <a:pt x="342137" y="111347"/>
                </a:lnTo>
                <a:lnTo>
                  <a:pt x="342137" y="256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562701" y="6656832"/>
            <a:ext cx="593090" cy="268605"/>
          </a:xfrm>
          <a:custGeom>
            <a:avLst/>
            <a:gdLst/>
            <a:ahLst/>
            <a:cxnLst/>
            <a:rect l="l" t="t" r="r" b="b"/>
            <a:pathLst>
              <a:path w="593089" h="268604">
                <a:moveTo>
                  <a:pt x="259651" y="268604"/>
                </a:moveTo>
                <a:lnTo>
                  <a:pt x="172592" y="268604"/>
                </a:lnTo>
                <a:lnTo>
                  <a:pt x="128152" y="266341"/>
                </a:lnTo>
                <a:lnTo>
                  <a:pt x="61096" y="248633"/>
                </a:lnTo>
                <a:lnTo>
                  <a:pt x="21257" y="213749"/>
                </a:lnTo>
                <a:lnTo>
                  <a:pt x="2311" y="159439"/>
                </a:lnTo>
                <a:lnTo>
                  <a:pt x="0" y="125158"/>
                </a:lnTo>
                <a:lnTo>
                  <a:pt x="1739" y="96479"/>
                </a:lnTo>
                <a:lnTo>
                  <a:pt x="16113" y="51729"/>
                </a:lnTo>
                <a:lnTo>
                  <a:pt x="45903" y="22169"/>
                </a:lnTo>
                <a:lnTo>
                  <a:pt x="91108" y="7834"/>
                </a:lnTo>
                <a:lnTo>
                  <a:pt x="119157" y="6096"/>
                </a:lnTo>
                <a:lnTo>
                  <a:pt x="131349" y="6096"/>
                </a:lnTo>
                <a:lnTo>
                  <a:pt x="131349" y="65627"/>
                </a:lnTo>
                <a:lnTo>
                  <a:pt x="125253" y="65627"/>
                </a:lnTo>
                <a:lnTo>
                  <a:pt x="106051" y="66508"/>
                </a:lnTo>
                <a:lnTo>
                  <a:pt x="65627" y="80867"/>
                </a:lnTo>
                <a:lnTo>
                  <a:pt x="47339" y="129730"/>
                </a:lnTo>
                <a:lnTo>
                  <a:pt x="49006" y="148914"/>
                </a:lnTo>
                <a:lnTo>
                  <a:pt x="71723" y="190785"/>
                </a:lnTo>
                <a:lnTo>
                  <a:pt x="109585" y="205263"/>
                </a:lnTo>
                <a:lnTo>
                  <a:pt x="172592" y="210597"/>
                </a:lnTo>
                <a:lnTo>
                  <a:pt x="282511" y="210597"/>
                </a:lnTo>
                <a:lnTo>
                  <a:pt x="339982" y="206025"/>
                </a:lnTo>
                <a:lnTo>
                  <a:pt x="380237" y="192309"/>
                </a:lnTo>
                <a:lnTo>
                  <a:pt x="408835" y="153438"/>
                </a:lnTo>
                <a:lnTo>
                  <a:pt x="410813" y="134302"/>
                </a:lnTo>
                <a:lnTo>
                  <a:pt x="409383" y="117118"/>
                </a:lnTo>
                <a:lnTo>
                  <a:pt x="387857" y="77819"/>
                </a:lnTo>
                <a:lnTo>
                  <a:pt x="338740" y="60674"/>
                </a:lnTo>
                <a:lnTo>
                  <a:pt x="316134" y="59531"/>
                </a:lnTo>
                <a:lnTo>
                  <a:pt x="316134" y="0"/>
                </a:lnTo>
                <a:lnTo>
                  <a:pt x="323754" y="0"/>
                </a:lnTo>
                <a:lnTo>
                  <a:pt x="354733" y="1976"/>
                </a:lnTo>
                <a:lnTo>
                  <a:pt x="404081" y="17359"/>
                </a:lnTo>
                <a:lnTo>
                  <a:pt x="437324" y="47395"/>
                </a:lnTo>
                <a:lnTo>
                  <a:pt x="455031" y="93193"/>
                </a:lnTo>
                <a:lnTo>
                  <a:pt x="458152" y="122110"/>
                </a:lnTo>
                <a:lnTo>
                  <a:pt x="490251" y="144970"/>
                </a:lnTo>
                <a:lnTo>
                  <a:pt x="491775" y="144970"/>
                </a:lnTo>
                <a:lnTo>
                  <a:pt x="488727" y="138874"/>
                </a:lnTo>
                <a:lnTo>
                  <a:pt x="488727" y="132778"/>
                </a:lnTo>
                <a:lnTo>
                  <a:pt x="487203" y="128206"/>
                </a:lnTo>
                <a:lnTo>
                  <a:pt x="487203" y="125158"/>
                </a:lnTo>
                <a:lnTo>
                  <a:pt x="500919" y="88487"/>
                </a:lnTo>
                <a:lnTo>
                  <a:pt x="534543" y="74771"/>
                </a:lnTo>
                <a:lnTo>
                  <a:pt x="547641" y="75938"/>
                </a:lnTo>
                <a:lnTo>
                  <a:pt x="584192" y="105520"/>
                </a:lnTo>
                <a:lnTo>
                  <a:pt x="592550" y="146494"/>
                </a:lnTo>
                <a:lnTo>
                  <a:pt x="592264" y="154496"/>
                </a:lnTo>
                <a:lnTo>
                  <a:pt x="583406" y="193643"/>
                </a:lnTo>
                <a:lnTo>
                  <a:pt x="578834" y="207549"/>
                </a:lnTo>
                <a:lnTo>
                  <a:pt x="554354" y="196881"/>
                </a:lnTo>
                <a:lnTo>
                  <a:pt x="555878" y="190785"/>
                </a:lnTo>
                <a:lnTo>
                  <a:pt x="558926" y="184689"/>
                </a:lnTo>
                <a:lnTo>
                  <a:pt x="560451" y="177069"/>
                </a:lnTo>
                <a:lnTo>
                  <a:pt x="563499" y="164782"/>
                </a:lnTo>
                <a:lnTo>
                  <a:pt x="563499" y="157162"/>
                </a:lnTo>
                <a:lnTo>
                  <a:pt x="546734" y="120586"/>
                </a:lnTo>
                <a:lnTo>
                  <a:pt x="529971" y="120586"/>
                </a:lnTo>
                <a:lnTo>
                  <a:pt x="523875" y="123634"/>
                </a:lnTo>
                <a:lnTo>
                  <a:pt x="514635" y="135826"/>
                </a:lnTo>
                <a:lnTo>
                  <a:pt x="513111" y="143446"/>
                </a:lnTo>
                <a:lnTo>
                  <a:pt x="513111" y="157162"/>
                </a:lnTo>
                <a:lnTo>
                  <a:pt x="514635" y="161734"/>
                </a:lnTo>
                <a:lnTo>
                  <a:pt x="514635" y="164782"/>
                </a:lnTo>
                <a:lnTo>
                  <a:pt x="516159" y="169354"/>
                </a:lnTo>
                <a:lnTo>
                  <a:pt x="517683" y="175450"/>
                </a:lnTo>
                <a:lnTo>
                  <a:pt x="505491" y="186213"/>
                </a:lnTo>
                <a:lnTo>
                  <a:pt x="458152" y="151066"/>
                </a:lnTo>
                <a:lnTo>
                  <a:pt x="456128" y="168774"/>
                </a:lnTo>
                <a:lnTo>
                  <a:pt x="438340" y="213645"/>
                </a:lnTo>
                <a:lnTo>
                  <a:pt x="399844" y="245618"/>
                </a:lnTo>
                <a:lnTo>
                  <a:pt x="359695" y="260246"/>
                </a:lnTo>
                <a:lnTo>
                  <a:pt x="298916" y="267723"/>
                </a:lnTo>
                <a:lnTo>
                  <a:pt x="259651" y="268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2567939" y="6501384"/>
            <a:ext cx="448309" cy="58419"/>
          </a:xfrm>
          <a:custGeom>
            <a:avLst/>
            <a:gdLst/>
            <a:ahLst/>
            <a:cxnLst/>
            <a:rect l="l" t="t" r="r" b="b"/>
            <a:pathLst>
              <a:path w="448310" h="58420">
                <a:moveTo>
                  <a:pt x="448056" y="57912"/>
                </a:moveTo>
                <a:lnTo>
                  <a:pt x="0" y="57912"/>
                </a:lnTo>
                <a:lnTo>
                  <a:pt x="0" y="0"/>
                </a:lnTo>
                <a:lnTo>
                  <a:pt x="448056" y="0"/>
                </a:lnTo>
                <a:lnTo>
                  <a:pt x="448056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567266" y="5789968"/>
            <a:ext cx="447675" cy="604520"/>
          </a:xfrm>
          <a:custGeom>
            <a:avLst/>
            <a:gdLst/>
            <a:ahLst/>
            <a:cxnLst/>
            <a:rect l="l" t="t" r="r" b="b"/>
            <a:pathLst>
              <a:path w="447675" h="604520">
                <a:moveTo>
                  <a:pt x="447484" y="383501"/>
                </a:moveTo>
                <a:lnTo>
                  <a:pt x="398627" y="383501"/>
                </a:lnTo>
                <a:lnTo>
                  <a:pt x="398627" y="546061"/>
                </a:lnTo>
                <a:lnTo>
                  <a:pt x="0" y="546061"/>
                </a:lnTo>
                <a:lnTo>
                  <a:pt x="0" y="604481"/>
                </a:lnTo>
                <a:lnTo>
                  <a:pt x="447484" y="604481"/>
                </a:lnTo>
                <a:lnTo>
                  <a:pt x="447484" y="546061"/>
                </a:lnTo>
                <a:lnTo>
                  <a:pt x="447484" y="383501"/>
                </a:lnTo>
                <a:close/>
              </a:path>
              <a:path w="447675" h="604520">
                <a:moveTo>
                  <a:pt x="447484" y="0"/>
                </a:moveTo>
                <a:lnTo>
                  <a:pt x="293179" y="50025"/>
                </a:lnTo>
                <a:lnTo>
                  <a:pt x="293179" y="109918"/>
                </a:lnTo>
                <a:lnTo>
                  <a:pt x="293179" y="254889"/>
                </a:lnTo>
                <a:lnTo>
                  <a:pt x="51904" y="183159"/>
                </a:lnTo>
                <a:lnTo>
                  <a:pt x="293179" y="109918"/>
                </a:lnTo>
                <a:lnTo>
                  <a:pt x="293179" y="50025"/>
                </a:lnTo>
                <a:lnTo>
                  <a:pt x="0" y="145059"/>
                </a:lnTo>
                <a:lnTo>
                  <a:pt x="0" y="218313"/>
                </a:lnTo>
                <a:lnTo>
                  <a:pt x="447484" y="360235"/>
                </a:lnTo>
                <a:lnTo>
                  <a:pt x="447484" y="302221"/>
                </a:lnTo>
                <a:lnTo>
                  <a:pt x="342138" y="268605"/>
                </a:lnTo>
                <a:lnTo>
                  <a:pt x="342138" y="254889"/>
                </a:lnTo>
                <a:lnTo>
                  <a:pt x="342138" y="109918"/>
                </a:lnTo>
                <a:lnTo>
                  <a:pt x="342138" y="96202"/>
                </a:lnTo>
                <a:lnTo>
                  <a:pt x="447484" y="62572"/>
                </a:lnTo>
                <a:lnTo>
                  <a:pt x="447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2567273" y="5417629"/>
            <a:ext cx="447675" cy="308610"/>
          </a:xfrm>
          <a:custGeom>
            <a:avLst/>
            <a:gdLst/>
            <a:ahLst/>
            <a:cxnLst/>
            <a:rect l="l" t="t" r="r" b="b"/>
            <a:pathLst>
              <a:path w="447675" h="308610">
                <a:moveTo>
                  <a:pt x="447484" y="308229"/>
                </a:moveTo>
                <a:lnTo>
                  <a:pt x="0" y="308229"/>
                </a:lnTo>
                <a:lnTo>
                  <a:pt x="0" y="227361"/>
                </a:lnTo>
                <a:lnTo>
                  <a:pt x="383381" y="51816"/>
                </a:lnTo>
                <a:lnTo>
                  <a:pt x="0" y="51816"/>
                </a:lnTo>
                <a:lnTo>
                  <a:pt x="0" y="0"/>
                </a:lnTo>
                <a:lnTo>
                  <a:pt x="447484" y="0"/>
                </a:lnTo>
                <a:lnTo>
                  <a:pt x="447484" y="77819"/>
                </a:lnTo>
                <a:lnTo>
                  <a:pt x="59626" y="256317"/>
                </a:lnTo>
                <a:lnTo>
                  <a:pt x="447484" y="256317"/>
                </a:lnTo>
                <a:lnTo>
                  <a:pt x="447484" y="308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3321748" y="9567099"/>
            <a:ext cx="449580" cy="330200"/>
          </a:xfrm>
          <a:custGeom>
            <a:avLst/>
            <a:gdLst/>
            <a:ahLst/>
            <a:cxnLst/>
            <a:rect l="l" t="t" r="r" b="b"/>
            <a:pathLst>
              <a:path w="449579" h="330200">
                <a:moveTo>
                  <a:pt x="0" y="329660"/>
                </a:moveTo>
                <a:lnTo>
                  <a:pt x="0" y="267081"/>
                </a:lnTo>
                <a:lnTo>
                  <a:pt x="393954" y="164782"/>
                </a:lnTo>
                <a:lnTo>
                  <a:pt x="0" y="58007"/>
                </a:lnTo>
                <a:lnTo>
                  <a:pt x="0" y="0"/>
                </a:lnTo>
                <a:lnTo>
                  <a:pt x="449008" y="131254"/>
                </a:lnTo>
                <a:lnTo>
                  <a:pt x="449008" y="199929"/>
                </a:lnTo>
                <a:lnTo>
                  <a:pt x="0" y="32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720369" y="9265984"/>
            <a:ext cx="50800" cy="5080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0" y="0"/>
                </a:moveTo>
                <a:lnTo>
                  <a:pt x="50387" y="0"/>
                </a:lnTo>
                <a:lnTo>
                  <a:pt x="50387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321748" y="9271063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50387" y="0"/>
                </a:lnTo>
                <a:lnTo>
                  <a:pt x="5038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720369" y="9271063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50387" y="0"/>
                </a:lnTo>
                <a:lnTo>
                  <a:pt x="50387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321748" y="9283763"/>
            <a:ext cx="50800" cy="161290"/>
          </a:xfrm>
          <a:custGeom>
            <a:avLst/>
            <a:gdLst/>
            <a:ahLst/>
            <a:cxnLst/>
            <a:rect l="l" t="t" r="r" b="b"/>
            <a:pathLst>
              <a:path w="50800" h="161290">
                <a:moveTo>
                  <a:pt x="0" y="0"/>
                </a:moveTo>
                <a:lnTo>
                  <a:pt x="50387" y="0"/>
                </a:lnTo>
                <a:lnTo>
                  <a:pt x="50387" y="161290"/>
                </a:lnTo>
                <a:lnTo>
                  <a:pt x="0" y="1612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515677" y="9283763"/>
            <a:ext cx="48895" cy="161290"/>
          </a:xfrm>
          <a:custGeom>
            <a:avLst/>
            <a:gdLst/>
            <a:ahLst/>
            <a:cxnLst/>
            <a:rect l="l" t="t" r="r" b="b"/>
            <a:pathLst>
              <a:path w="48895" h="161290">
                <a:moveTo>
                  <a:pt x="0" y="0"/>
                </a:moveTo>
                <a:lnTo>
                  <a:pt x="48863" y="0"/>
                </a:lnTo>
                <a:lnTo>
                  <a:pt x="48863" y="161290"/>
                </a:lnTo>
                <a:lnTo>
                  <a:pt x="0" y="1612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321736" y="9283764"/>
            <a:ext cx="449580" cy="217170"/>
          </a:xfrm>
          <a:custGeom>
            <a:avLst/>
            <a:gdLst/>
            <a:ahLst/>
            <a:cxnLst/>
            <a:rect l="l" t="t" r="r" b="b"/>
            <a:pathLst>
              <a:path w="449579" h="217170">
                <a:moveTo>
                  <a:pt x="449008" y="0"/>
                </a:moveTo>
                <a:lnTo>
                  <a:pt x="398627" y="0"/>
                </a:lnTo>
                <a:lnTo>
                  <a:pt x="398627" y="161290"/>
                </a:lnTo>
                <a:lnTo>
                  <a:pt x="0" y="161290"/>
                </a:lnTo>
                <a:lnTo>
                  <a:pt x="0" y="217170"/>
                </a:lnTo>
                <a:lnTo>
                  <a:pt x="449008" y="217170"/>
                </a:lnTo>
                <a:lnTo>
                  <a:pt x="449008" y="161290"/>
                </a:lnTo>
                <a:lnTo>
                  <a:pt x="449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321736" y="8410295"/>
            <a:ext cx="449580" cy="668655"/>
          </a:xfrm>
          <a:custGeom>
            <a:avLst/>
            <a:gdLst/>
            <a:ahLst/>
            <a:cxnLst/>
            <a:rect l="l" t="t" r="r" b="b"/>
            <a:pathLst>
              <a:path w="449579" h="668654">
                <a:moveTo>
                  <a:pt x="449008" y="389191"/>
                </a:moveTo>
                <a:lnTo>
                  <a:pt x="398627" y="389191"/>
                </a:lnTo>
                <a:lnTo>
                  <a:pt x="398627" y="610450"/>
                </a:lnTo>
                <a:lnTo>
                  <a:pt x="51917" y="393763"/>
                </a:lnTo>
                <a:lnTo>
                  <a:pt x="0" y="393763"/>
                </a:lnTo>
                <a:lnTo>
                  <a:pt x="0" y="662368"/>
                </a:lnTo>
                <a:lnTo>
                  <a:pt x="50393" y="662368"/>
                </a:lnTo>
                <a:lnTo>
                  <a:pt x="50393" y="459384"/>
                </a:lnTo>
                <a:lnTo>
                  <a:pt x="392430" y="668464"/>
                </a:lnTo>
                <a:lnTo>
                  <a:pt x="449008" y="668464"/>
                </a:lnTo>
                <a:lnTo>
                  <a:pt x="449008" y="389191"/>
                </a:lnTo>
                <a:close/>
              </a:path>
              <a:path w="449579" h="668654">
                <a:moveTo>
                  <a:pt x="449008" y="0"/>
                </a:moveTo>
                <a:lnTo>
                  <a:pt x="293179" y="50850"/>
                </a:lnTo>
                <a:lnTo>
                  <a:pt x="293179" y="111442"/>
                </a:lnTo>
                <a:lnTo>
                  <a:pt x="293179" y="256413"/>
                </a:lnTo>
                <a:lnTo>
                  <a:pt x="53441" y="184683"/>
                </a:lnTo>
                <a:lnTo>
                  <a:pt x="293179" y="111442"/>
                </a:lnTo>
                <a:lnTo>
                  <a:pt x="293179" y="50850"/>
                </a:lnTo>
                <a:lnTo>
                  <a:pt x="0" y="146494"/>
                </a:lnTo>
                <a:lnTo>
                  <a:pt x="0" y="218211"/>
                </a:lnTo>
                <a:lnTo>
                  <a:pt x="449008" y="361657"/>
                </a:lnTo>
                <a:lnTo>
                  <a:pt x="449008" y="302221"/>
                </a:lnTo>
                <a:lnTo>
                  <a:pt x="342049" y="270129"/>
                </a:lnTo>
                <a:lnTo>
                  <a:pt x="342049" y="256413"/>
                </a:lnTo>
                <a:lnTo>
                  <a:pt x="342049" y="111442"/>
                </a:lnTo>
                <a:lnTo>
                  <a:pt x="342049" y="96202"/>
                </a:lnTo>
                <a:lnTo>
                  <a:pt x="449008" y="64096"/>
                </a:lnTo>
                <a:lnTo>
                  <a:pt x="449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3321748" y="7935658"/>
            <a:ext cx="449580" cy="412115"/>
          </a:xfrm>
          <a:custGeom>
            <a:avLst/>
            <a:gdLst/>
            <a:ahLst/>
            <a:cxnLst/>
            <a:rect l="l" t="t" r="r" b="b"/>
            <a:pathLst>
              <a:path w="449579" h="412115">
                <a:moveTo>
                  <a:pt x="449008" y="412051"/>
                </a:moveTo>
                <a:lnTo>
                  <a:pt x="0" y="412051"/>
                </a:lnTo>
                <a:lnTo>
                  <a:pt x="0" y="318992"/>
                </a:lnTo>
                <a:lnTo>
                  <a:pt x="375665" y="206025"/>
                </a:lnTo>
                <a:lnTo>
                  <a:pt x="0" y="90106"/>
                </a:lnTo>
                <a:lnTo>
                  <a:pt x="0" y="0"/>
                </a:lnTo>
                <a:lnTo>
                  <a:pt x="449008" y="0"/>
                </a:lnTo>
                <a:lnTo>
                  <a:pt x="449008" y="53435"/>
                </a:lnTo>
                <a:lnTo>
                  <a:pt x="50387" y="53435"/>
                </a:lnTo>
                <a:lnTo>
                  <a:pt x="449008" y="180117"/>
                </a:lnTo>
                <a:lnTo>
                  <a:pt x="449008" y="233553"/>
                </a:lnTo>
                <a:lnTo>
                  <a:pt x="50387" y="358711"/>
                </a:lnTo>
                <a:lnTo>
                  <a:pt x="449008" y="358711"/>
                </a:lnTo>
                <a:lnTo>
                  <a:pt x="449008" y="412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321748" y="7505224"/>
            <a:ext cx="449580" cy="360680"/>
          </a:xfrm>
          <a:custGeom>
            <a:avLst/>
            <a:gdLst/>
            <a:ahLst/>
            <a:cxnLst/>
            <a:rect l="l" t="t" r="r" b="b"/>
            <a:pathLst>
              <a:path w="449579" h="360679">
                <a:moveTo>
                  <a:pt x="449008" y="360235"/>
                </a:moveTo>
                <a:lnTo>
                  <a:pt x="0" y="218313"/>
                </a:lnTo>
                <a:lnTo>
                  <a:pt x="0" y="145065"/>
                </a:lnTo>
                <a:lnTo>
                  <a:pt x="449008" y="0"/>
                </a:lnTo>
                <a:lnTo>
                  <a:pt x="449008" y="64103"/>
                </a:lnTo>
                <a:lnTo>
                  <a:pt x="342042" y="96202"/>
                </a:lnTo>
                <a:lnTo>
                  <a:pt x="342042" y="109918"/>
                </a:lnTo>
                <a:lnTo>
                  <a:pt x="293179" y="109918"/>
                </a:lnTo>
                <a:lnTo>
                  <a:pt x="53435" y="183165"/>
                </a:lnTo>
                <a:lnTo>
                  <a:pt x="293179" y="254889"/>
                </a:lnTo>
                <a:lnTo>
                  <a:pt x="342042" y="254889"/>
                </a:lnTo>
                <a:lnTo>
                  <a:pt x="342042" y="268605"/>
                </a:lnTo>
                <a:lnTo>
                  <a:pt x="449008" y="302228"/>
                </a:lnTo>
                <a:lnTo>
                  <a:pt x="449008" y="360235"/>
                </a:lnTo>
                <a:close/>
              </a:path>
              <a:path w="449579" h="360679">
                <a:moveTo>
                  <a:pt x="342042" y="254889"/>
                </a:moveTo>
                <a:lnTo>
                  <a:pt x="293179" y="254889"/>
                </a:lnTo>
                <a:lnTo>
                  <a:pt x="293179" y="109918"/>
                </a:lnTo>
                <a:lnTo>
                  <a:pt x="342042" y="109918"/>
                </a:lnTo>
                <a:lnTo>
                  <a:pt x="342042" y="254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3321748" y="7132986"/>
            <a:ext cx="449580" cy="306705"/>
          </a:xfrm>
          <a:custGeom>
            <a:avLst/>
            <a:gdLst/>
            <a:ahLst/>
            <a:cxnLst/>
            <a:rect l="l" t="t" r="r" b="b"/>
            <a:pathLst>
              <a:path w="449579" h="306704">
                <a:moveTo>
                  <a:pt x="449008" y="306705"/>
                </a:moveTo>
                <a:lnTo>
                  <a:pt x="0" y="306705"/>
                </a:lnTo>
                <a:lnTo>
                  <a:pt x="0" y="227361"/>
                </a:lnTo>
                <a:lnTo>
                  <a:pt x="383286" y="50387"/>
                </a:lnTo>
                <a:lnTo>
                  <a:pt x="0" y="50387"/>
                </a:lnTo>
                <a:lnTo>
                  <a:pt x="0" y="0"/>
                </a:lnTo>
                <a:lnTo>
                  <a:pt x="449008" y="0"/>
                </a:lnTo>
                <a:lnTo>
                  <a:pt x="449008" y="77819"/>
                </a:lnTo>
                <a:lnTo>
                  <a:pt x="59531" y="256413"/>
                </a:lnTo>
                <a:lnTo>
                  <a:pt x="449008" y="256413"/>
                </a:lnTo>
                <a:lnTo>
                  <a:pt x="449008" y="306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321736" y="5866358"/>
            <a:ext cx="449580" cy="1056640"/>
          </a:xfrm>
          <a:custGeom>
            <a:avLst/>
            <a:gdLst/>
            <a:ahLst/>
            <a:cxnLst/>
            <a:rect l="l" t="t" r="r" b="b"/>
            <a:pathLst>
              <a:path w="449579" h="1056640">
                <a:moveTo>
                  <a:pt x="449008" y="695794"/>
                </a:moveTo>
                <a:lnTo>
                  <a:pt x="293179" y="746150"/>
                </a:lnTo>
                <a:lnTo>
                  <a:pt x="293179" y="805713"/>
                </a:lnTo>
                <a:lnTo>
                  <a:pt x="293179" y="950683"/>
                </a:lnTo>
                <a:lnTo>
                  <a:pt x="53441" y="878967"/>
                </a:lnTo>
                <a:lnTo>
                  <a:pt x="293179" y="805713"/>
                </a:lnTo>
                <a:lnTo>
                  <a:pt x="293179" y="746150"/>
                </a:lnTo>
                <a:lnTo>
                  <a:pt x="0" y="840867"/>
                </a:lnTo>
                <a:lnTo>
                  <a:pt x="0" y="914107"/>
                </a:lnTo>
                <a:lnTo>
                  <a:pt x="449008" y="1056030"/>
                </a:lnTo>
                <a:lnTo>
                  <a:pt x="449008" y="998029"/>
                </a:lnTo>
                <a:lnTo>
                  <a:pt x="342049" y="964399"/>
                </a:lnTo>
                <a:lnTo>
                  <a:pt x="342049" y="950683"/>
                </a:lnTo>
                <a:lnTo>
                  <a:pt x="342049" y="805713"/>
                </a:lnTo>
                <a:lnTo>
                  <a:pt x="342049" y="791997"/>
                </a:lnTo>
                <a:lnTo>
                  <a:pt x="449008" y="759904"/>
                </a:lnTo>
                <a:lnTo>
                  <a:pt x="449008" y="695794"/>
                </a:lnTo>
                <a:close/>
              </a:path>
              <a:path w="449579" h="1056640">
                <a:moveTo>
                  <a:pt x="449008" y="502056"/>
                </a:moveTo>
                <a:lnTo>
                  <a:pt x="268795" y="502056"/>
                </a:lnTo>
                <a:lnTo>
                  <a:pt x="0" y="378421"/>
                </a:lnTo>
                <a:lnTo>
                  <a:pt x="0" y="436435"/>
                </a:lnTo>
                <a:lnTo>
                  <a:pt x="216890" y="526440"/>
                </a:lnTo>
                <a:lnTo>
                  <a:pt x="0" y="614934"/>
                </a:lnTo>
                <a:lnTo>
                  <a:pt x="0" y="679030"/>
                </a:lnTo>
                <a:lnTo>
                  <a:pt x="267271" y="558546"/>
                </a:lnTo>
                <a:lnTo>
                  <a:pt x="449008" y="558546"/>
                </a:lnTo>
                <a:lnTo>
                  <a:pt x="449008" y="502056"/>
                </a:lnTo>
                <a:close/>
              </a:path>
              <a:path w="449579" h="1056640">
                <a:moveTo>
                  <a:pt x="449008" y="0"/>
                </a:moveTo>
                <a:lnTo>
                  <a:pt x="293179" y="50850"/>
                </a:lnTo>
                <a:lnTo>
                  <a:pt x="293179" y="109816"/>
                </a:lnTo>
                <a:lnTo>
                  <a:pt x="293179" y="256311"/>
                </a:lnTo>
                <a:lnTo>
                  <a:pt x="53441" y="183070"/>
                </a:lnTo>
                <a:lnTo>
                  <a:pt x="293179" y="109816"/>
                </a:lnTo>
                <a:lnTo>
                  <a:pt x="293179" y="50850"/>
                </a:lnTo>
                <a:lnTo>
                  <a:pt x="0" y="146494"/>
                </a:lnTo>
                <a:lnTo>
                  <a:pt x="0" y="218211"/>
                </a:lnTo>
                <a:lnTo>
                  <a:pt x="449008" y="360133"/>
                </a:lnTo>
                <a:lnTo>
                  <a:pt x="449008" y="302133"/>
                </a:lnTo>
                <a:lnTo>
                  <a:pt x="342049" y="268503"/>
                </a:lnTo>
                <a:lnTo>
                  <a:pt x="342049" y="256311"/>
                </a:lnTo>
                <a:lnTo>
                  <a:pt x="342049" y="109816"/>
                </a:lnTo>
                <a:lnTo>
                  <a:pt x="342049" y="96100"/>
                </a:lnTo>
                <a:lnTo>
                  <a:pt x="449008" y="64008"/>
                </a:lnTo>
                <a:lnTo>
                  <a:pt x="449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321748" y="5536691"/>
            <a:ext cx="449580" cy="268605"/>
          </a:xfrm>
          <a:custGeom>
            <a:avLst/>
            <a:gdLst/>
            <a:ahLst/>
            <a:cxnLst/>
            <a:rect l="l" t="t" r="r" b="b"/>
            <a:pathLst>
              <a:path w="449579" h="268604">
                <a:moveTo>
                  <a:pt x="265318" y="88487"/>
                </a:moveTo>
                <a:lnTo>
                  <a:pt x="215360" y="88487"/>
                </a:lnTo>
                <a:lnTo>
                  <a:pt x="219917" y="68663"/>
                </a:lnTo>
                <a:lnTo>
                  <a:pt x="248888" y="30480"/>
                </a:lnTo>
                <a:lnTo>
                  <a:pt x="306243" y="16121"/>
                </a:lnTo>
                <a:lnTo>
                  <a:pt x="332898" y="15240"/>
                </a:lnTo>
                <a:lnTo>
                  <a:pt x="360926" y="13501"/>
                </a:lnTo>
                <a:lnTo>
                  <a:pt x="389810" y="10477"/>
                </a:lnTo>
                <a:lnTo>
                  <a:pt x="419266" y="6024"/>
                </a:lnTo>
                <a:lnTo>
                  <a:pt x="449008" y="0"/>
                </a:lnTo>
                <a:lnTo>
                  <a:pt x="449008" y="59531"/>
                </a:lnTo>
                <a:lnTo>
                  <a:pt x="410622" y="69246"/>
                </a:lnTo>
                <a:lnTo>
                  <a:pt x="397097" y="70199"/>
                </a:lnTo>
                <a:lnTo>
                  <a:pt x="348138" y="73247"/>
                </a:lnTo>
                <a:lnTo>
                  <a:pt x="300792" y="76223"/>
                </a:lnTo>
                <a:lnTo>
                  <a:pt x="270319" y="85439"/>
                </a:lnTo>
                <a:lnTo>
                  <a:pt x="265318" y="88487"/>
                </a:lnTo>
                <a:close/>
              </a:path>
              <a:path w="449579" h="268604">
                <a:moveTo>
                  <a:pt x="449008" y="268605"/>
                </a:moveTo>
                <a:lnTo>
                  <a:pt x="0" y="268605"/>
                </a:lnTo>
                <a:lnTo>
                  <a:pt x="0" y="111347"/>
                </a:lnTo>
                <a:lnTo>
                  <a:pt x="1615" y="90608"/>
                </a:lnTo>
                <a:lnTo>
                  <a:pt x="1706" y="89439"/>
                </a:lnTo>
                <a:lnTo>
                  <a:pt x="16716" y="50870"/>
                </a:lnTo>
                <a:lnTo>
                  <a:pt x="46800" y="22169"/>
                </a:lnTo>
                <a:lnTo>
                  <a:pt x="87406" y="7834"/>
                </a:lnTo>
                <a:lnTo>
                  <a:pt x="112430" y="6024"/>
                </a:lnTo>
                <a:lnTo>
                  <a:pt x="110437" y="6024"/>
                </a:lnTo>
                <a:lnTo>
                  <a:pt x="149256" y="11620"/>
                </a:lnTo>
                <a:lnTo>
                  <a:pt x="192549" y="38900"/>
                </a:lnTo>
                <a:lnTo>
                  <a:pt x="207374" y="63912"/>
                </a:lnTo>
                <a:lnTo>
                  <a:pt x="207461" y="64103"/>
                </a:lnTo>
                <a:lnTo>
                  <a:pt x="119062" y="64103"/>
                </a:lnTo>
                <a:lnTo>
                  <a:pt x="102807" y="65222"/>
                </a:lnTo>
                <a:lnTo>
                  <a:pt x="67151" y="80867"/>
                </a:lnTo>
                <a:lnTo>
                  <a:pt x="50387" y="128206"/>
                </a:lnTo>
                <a:lnTo>
                  <a:pt x="50387" y="210597"/>
                </a:lnTo>
                <a:lnTo>
                  <a:pt x="449008" y="210597"/>
                </a:lnTo>
                <a:lnTo>
                  <a:pt x="449008" y="268605"/>
                </a:lnTo>
                <a:close/>
              </a:path>
              <a:path w="449579" h="268604">
                <a:moveTo>
                  <a:pt x="242792" y="210597"/>
                </a:moveTo>
                <a:lnTo>
                  <a:pt x="193929" y="210597"/>
                </a:lnTo>
                <a:lnTo>
                  <a:pt x="193929" y="141922"/>
                </a:lnTo>
                <a:lnTo>
                  <a:pt x="192762" y="122722"/>
                </a:lnTo>
                <a:lnTo>
                  <a:pt x="174117" y="82391"/>
                </a:lnTo>
                <a:lnTo>
                  <a:pt x="136160" y="65222"/>
                </a:lnTo>
                <a:lnTo>
                  <a:pt x="135905" y="65222"/>
                </a:lnTo>
                <a:lnTo>
                  <a:pt x="119062" y="64103"/>
                </a:lnTo>
                <a:lnTo>
                  <a:pt x="207461" y="64103"/>
                </a:lnTo>
                <a:lnTo>
                  <a:pt x="209802" y="69246"/>
                </a:lnTo>
                <a:lnTo>
                  <a:pt x="215360" y="88487"/>
                </a:lnTo>
                <a:lnTo>
                  <a:pt x="265318" y="88487"/>
                </a:lnTo>
                <a:lnTo>
                  <a:pt x="244125" y="129528"/>
                </a:lnTo>
                <a:lnTo>
                  <a:pt x="242792" y="163258"/>
                </a:lnTo>
                <a:lnTo>
                  <a:pt x="242792" y="210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321736" y="5229860"/>
            <a:ext cx="449580" cy="220979"/>
          </a:xfrm>
          <a:custGeom>
            <a:avLst/>
            <a:gdLst/>
            <a:ahLst/>
            <a:cxnLst/>
            <a:rect l="l" t="t" r="r" b="b"/>
            <a:pathLst>
              <a:path w="449579" h="220979">
                <a:moveTo>
                  <a:pt x="449021" y="0"/>
                </a:moveTo>
                <a:lnTo>
                  <a:pt x="398627" y="0"/>
                </a:lnTo>
                <a:lnTo>
                  <a:pt x="398627" y="165100"/>
                </a:lnTo>
                <a:lnTo>
                  <a:pt x="0" y="165100"/>
                </a:lnTo>
                <a:lnTo>
                  <a:pt x="0" y="220980"/>
                </a:lnTo>
                <a:lnTo>
                  <a:pt x="449021" y="220980"/>
                </a:lnTo>
                <a:lnTo>
                  <a:pt x="449021" y="165100"/>
                </a:lnTo>
                <a:lnTo>
                  <a:pt x="449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3322320" y="5102352"/>
            <a:ext cx="448309" cy="58419"/>
          </a:xfrm>
          <a:custGeom>
            <a:avLst/>
            <a:gdLst/>
            <a:ahLst/>
            <a:cxnLst/>
            <a:rect l="l" t="t" r="r" b="b"/>
            <a:pathLst>
              <a:path w="448310" h="58420">
                <a:moveTo>
                  <a:pt x="448056" y="57912"/>
                </a:moveTo>
                <a:lnTo>
                  <a:pt x="0" y="57912"/>
                </a:lnTo>
                <a:lnTo>
                  <a:pt x="0" y="0"/>
                </a:lnTo>
                <a:lnTo>
                  <a:pt x="448056" y="0"/>
                </a:lnTo>
                <a:lnTo>
                  <a:pt x="448056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4066984" y="9182392"/>
            <a:ext cx="449580" cy="671830"/>
          </a:xfrm>
          <a:custGeom>
            <a:avLst/>
            <a:gdLst/>
            <a:ahLst/>
            <a:cxnLst/>
            <a:rect l="l" t="t" r="r" b="b"/>
            <a:pathLst>
              <a:path w="449579" h="671829">
                <a:moveTo>
                  <a:pt x="449008" y="383184"/>
                </a:moveTo>
                <a:lnTo>
                  <a:pt x="203161" y="555586"/>
                </a:lnTo>
                <a:lnTo>
                  <a:pt x="0" y="392328"/>
                </a:lnTo>
                <a:lnTo>
                  <a:pt x="0" y="456438"/>
                </a:lnTo>
                <a:lnTo>
                  <a:pt x="197065" y="615124"/>
                </a:lnTo>
                <a:lnTo>
                  <a:pt x="0" y="615124"/>
                </a:lnTo>
                <a:lnTo>
                  <a:pt x="0" y="671601"/>
                </a:lnTo>
                <a:lnTo>
                  <a:pt x="449008" y="671601"/>
                </a:lnTo>
                <a:lnTo>
                  <a:pt x="449008" y="615124"/>
                </a:lnTo>
                <a:lnTo>
                  <a:pt x="213829" y="615124"/>
                </a:lnTo>
                <a:lnTo>
                  <a:pt x="449008" y="456438"/>
                </a:lnTo>
                <a:lnTo>
                  <a:pt x="449008" y="383184"/>
                </a:lnTo>
                <a:close/>
              </a:path>
              <a:path w="449579" h="671829">
                <a:moveTo>
                  <a:pt x="449008" y="0"/>
                </a:moveTo>
                <a:lnTo>
                  <a:pt x="293179" y="50355"/>
                </a:lnTo>
                <a:lnTo>
                  <a:pt x="293179" y="109918"/>
                </a:lnTo>
                <a:lnTo>
                  <a:pt x="293179" y="254889"/>
                </a:lnTo>
                <a:lnTo>
                  <a:pt x="53428" y="183159"/>
                </a:lnTo>
                <a:lnTo>
                  <a:pt x="293179" y="109918"/>
                </a:lnTo>
                <a:lnTo>
                  <a:pt x="293179" y="50355"/>
                </a:lnTo>
                <a:lnTo>
                  <a:pt x="0" y="145059"/>
                </a:lnTo>
                <a:lnTo>
                  <a:pt x="0" y="218313"/>
                </a:lnTo>
                <a:lnTo>
                  <a:pt x="449008" y="360235"/>
                </a:lnTo>
                <a:lnTo>
                  <a:pt x="449008" y="302221"/>
                </a:lnTo>
                <a:lnTo>
                  <a:pt x="342036" y="268605"/>
                </a:lnTo>
                <a:lnTo>
                  <a:pt x="342036" y="254889"/>
                </a:lnTo>
                <a:lnTo>
                  <a:pt x="342036" y="109918"/>
                </a:lnTo>
                <a:lnTo>
                  <a:pt x="342036" y="96202"/>
                </a:lnTo>
                <a:lnTo>
                  <a:pt x="449008" y="64096"/>
                </a:lnTo>
                <a:lnTo>
                  <a:pt x="449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066984" y="8855964"/>
            <a:ext cx="449580" cy="258445"/>
          </a:xfrm>
          <a:custGeom>
            <a:avLst/>
            <a:gdLst/>
            <a:ahLst/>
            <a:cxnLst/>
            <a:rect l="l" t="t" r="r" b="b"/>
            <a:pathLst>
              <a:path w="449579" h="258445">
                <a:moveTo>
                  <a:pt x="449008" y="257841"/>
                </a:moveTo>
                <a:lnTo>
                  <a:pt x="0" y="257841"/>
                </a:lnTo>
                <a:lnTo>
                  <a:pt x="0" y="128206"/>
                </a:lnTo>
                <a:lnTo>
                  <a:pt x="1896" y="99357"/>
                </a:lnTo>
                <a:lnTo>
                  <a:pt x="1991" y="97918"/>
                </a:lnTo>
                <a:lnTo>
                  <a:pt x="17439" y="49379"/>
                </a:lnTo>
                <a:lnTo>
                  <a:pt x="47736" y="18002"/>
                </a:lnTo>
                <a:lnTo>
                  <a:pt x="95846" y="2000"/>
                </a:lnTo>
                <a:lnTo>
                  <a:pt x="126777" y="0"/>
                </a:lnTo>
                <a:lnTo>
                  <a:pt x="155946" y="2262"/>
                </a:lnTo>
                <a:lnTo>
                  <a:pt x="202818" y="19931"/>
                </a:lnTo>
                <a:lnTo>
                  <a:pt x="233750" y="53991"/>
                </a:lnTo>
                <a:lnTo>
                  <a:pt x="235447" y="58007"/>
                </a:lnTo>
                <a:lnTo>
                  <a:pt x="123729" y="58007"/>
                </a:lnTo>
                <a:lnTo>
                  <a:pt x="106529" y="59150"/>
                </a:lnTo>
                <a:lnTo>
                  <a:pt x="68770" y="76295"/>
                </a:lnTo>
                <a:lnTo>
                  <a:pt x="51545" y="114697"/>
                </a:lnTo>
                <a:lnTo>
                  <a:pt x="50387" y="132778"/>
                </a:lnTo>
                <a:lnTo>
                  <a:pt x="50387" y="199929"/>
                </a:lnTo>
                <a:lnTo>
                  <a:pt x="449008" y="199929"/>
                </a:lnTo>
                <a:lnTo>
                  <a:pt x="449008" y="257841"/>
                </a:lnTo>
                <a:close/>
              </a:path>
              <a:path w="449579" h="258445">
                <a:moveTo>
                  <a:pt x="250507" y="199929"/>
                </a:moveTo>
                <a:lnTo>
                  <a:pt x="201644" y="199929"/>
                </a:lnTo>
                <a:lnTo>
                  <a:pt x="201644" y="146494"/>
                </a:lnTo>
                <a:lnTo>
                  <a:pt x="200499" y="125889"/>
                </a:lnTo>
                <a:lnTo>
                  <a:pt x="183261" y="79343"/>
                </a:lnTo>
                <a:lnTo>
                  <a:pt x="143144" y="59412"/>
                </a:lnTo>
                <a:lnTo>
                  <a:pt x="123729" y="58007"/>
                </a:lnTo>
                <a:lnTo>
                  <a:pt x="235447" y="58007"/>
                </a:lnTo>
                <a:lnTo>
                  <a:pt x="243176" y="76295"/>
                </a:lnTo>
                <a:lnTo>
                  <a:pt x="243256" y="76485"/>
                </a:lnTo>
                <a:lnTo>
                  <a:pt x="248743" y="102694"/>
                </a:lnTo>
                <a:lnTo>
                  <a:pt x="250507" y="132778"/>
                </a:lnTo>
                <a:lnTo>
                  <a:pt x="250507" y="199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066984" y="8448389"/>
            <a:ext cx="449580" cy="360680"/>
          </a:xfrm>
          <a:custGeom>
            <a:avLst/>
            <a:gdLst/>
            <a:ahLst/>
            <a:cxnLst/>
            <a:rect l="l" t="t" r="r" b="b"/>
            <a:pathLst>
              <a:path w="449579" h="360679">
                <a:moveTo>
                  <a:pt x="449008" y="360235"/>
                </a:moveTo>
                <a:lnTo>
                  <a:pt x="0" y="218313"/>
                </a:lnTo>
                <a:lnTo>
                  <a:pt x="0" y="145065"/>
                </a:lnTo>
                <a:lnTo>
                  <a:pt x="449008" y="0"/>
                </a:lnTo>
                <a:lnTo>
                  <a:pt x="449008" y="64103"/>
                </a:lnTo>
                <a:lnTo>
                  <a:pt x="342042" y="96202"/>
                </a:lnTo>
                <a:lnTo>
                  <a:pt x="342042" y="109918"/>
                </a:lnTo>
                <a:lnTo>
                  <a:pt x="293179" y="109918"/>
                </a:lnTo>
                <a:lnTo>
                  <a:pt x="53435" y="183165"/>
                </a:lnTo>
                <a:lnTo>
                  <a:pt x="293179" y="254889"/>
                </a:lnTo>
                <a:lnTo>
                  <a:pt x="342042" y="254889"/>
                </a:lnTo>
                <a:lnTo>
                  <a:pt x="342042" y="268605"/>
                </a:lnTo>
                <a:lnTo>
                  <a:pt x="449008" y="302228"/>
                </a:lnTo>
                <a:lnTo>
                  <a:pt x="449008" y="360235"/>
                </a:lnTo>
                <a:close/>
              </a:path>
              <a:path w="449579" h="360679">
                <a:moveTo>
                  <a:pt x="342042" y="254889"/>
                </a:moveTo>
                <a:lnTo>
                  <a:pt x="293179" y="254889"/>
                </a:lnTo>
                <a:lnTo>
                  <a:pt x="293179" y="109918"/>
                </a:lnTo>
                <a:lnTo>
                  <a:pt x="342042" y="109918"/>
                </a:lnTo>
                <a:lnTo>
                  <a:pt x="342042" y="254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066984" y="8076057"/>
            <a:ext cx="449580" cy="307340"/>
          </a:xfrm>
          <a:custGeom>
            <a:avLst/>
            <a:gdLst/>
            <a:ahLst/>
            <a:cxnLst/>
            <a:rect l="l" t="t" r="r" b="b"/>
            <a:pathLst>
              <a:path w="449579" h="307340">
                <a:moveTo>
                  <a:pt x="449008" y="306800"/>
                </a:moveTo>
                <a:lnTo>
                  <a:pt x="0" y="306800"/>
                </a:lnTo>
                <a:lnTo>
                  <a:pt x="0" y="227456"/>
                </a:lnTo>
                <a:lnTo>
                  <a:pt x="383381" y="50387"/>
                </a:lnTo>
                <a:lnTo>
                  <a:pt x="0" y="50387"/>
                </a:lnTo>
                <a:lnTo>
                  <a:pt x="0" y="0"/>
                </a:lnTo>
                <a:lnTo>
                  <a:pt x="449008" y="0"/>
                </a:lnTo>
                <a:lnTo>
                  <a:pt x="449008" y="77914"/>
                </a:lnTo>
                <a:lnTo>
                  <a:pt x="59626" y="256412"/>
                </a:lnTo>
                <a:lnTo>
                  <a:pt x="449008" y="256412"/>
                </a:lnTo>
                <a:lnTo>
                  <a:pt x="449008" y="306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4066984" y="7647241"/>
            <a:ext cx="449580" cy="361950"/>
          </a:xfrm>
          <a:custGeom>
            <a:avLst/>
            <a:gdLst/>
            <a:ahLst/>
            <a:cxnLst/>
            <a:rect l="l" t="t" r="r" b="b"/>
            <a:pathLst>
              <a:path w="449579" h="361950">
                <a:moveTo>
                  <a:pt x="449008" y="361664"/>
                </a:moveTo>
                <a:lnTo>
                  <a:pt x="0" y="218217"/>
                </a:lnTo>
                <a:lnTo>
                  <a:pt x="0" y="146494"/>
                </a:lnTo>
                <a:lnTo>
                  <a:pt x="449008" y="0"/>
                </a:lnTo>
                <a:lnTo>
                  <a:pt x="449008" y="64103"/>
                </a:lnTo>
                <a:lnTo>
                  <a:pt x="342042" y="96202"/>
                </a:lnTo>
                <a:lnTo>
                  <a:pt x="342042" y="111442"/>
                </a:lnTo>
                <a:lnTo>
                  <a:pt x="293179" y="111442"/>
                </a:lnTo>
                <a:lnTo>
                  <a:pt x="53435" y="184689"/>
                </a:lnTo>
                <a:lnTo>
                  <a:pt x="293179" y="256413"/>
                </a:lnTo>
                <a:lnTo>
                  <a:pt x="342042" y="256413"/>
                </a:lnTo>
                <a:lnTo>
                  <a:pt x="342042" y="270129"/>
                </a:lnTo>
                <a:lnTo>
                  <a:pt x="449008" y="302228"/>
                </a:lnTo>
                <a:lnTo>
                  <a:pt x="449008" y="361664"/>
                </a:lnTo>
                <a:close/>
              </a:path>
              <a:path w="449579" h="361950">
                <a:moveTo>
                  <a:pt x="342042" y="256413"/>
                </a:moveTo>
                <a:lnTo>
                  <a:pt x="293179" y="256413"/>
                </a:lnTo>
                <a:lnTo>
                  <a:pt x="293179" y="111442"/>
                </a:lnTo>
                <a:lnTo>
                  <a:pt x="342042" y="111442"/>
                </a:lnTo>
                <a:lnTo>
                  <a:pt x="342042" y="256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4066984" y="7276433"/>
            <a:ext cx="449580" cy="306705"/>
          </a:xfrm>
          <a:custGeom>
            <a:avLst/>
            <a:gdLst/>
            <a:ahLst/>
            <a:cxnLst/>
            <a:rect l="l" t="t" r="r" b="b"/>
            <a:pathLst>
              <a:path w="449579" h="306704">
                <a:moveTo>
                  <a:pt x="449008" y="306704"/>
                </a:moveTo>
                <a:lnTo>
                  <a:pt x="0" y="306704"/>
                </a:lnTo>
                <a:lnTo>
                  <a:pt x="0" y="225837"/>
                </a:lnTo>
                <a:lnTo>
                  <a:pt x="383381" y="50387"/>
                </a:lnTo>
                <a:lnTo>
                  <a:pt x="0" y="50387"/>
                </a:lnTo>
                <a:lnTo>
                  <a:pt x="0" y="0"/>
                </a:lnTo>
                <a:lnTo>
                  <a:pt x="449008" y="0"/>
                </a:lnTo>
                <a:lnTo>
                  <a:pt x="449008" y="76295"/>
                </a:lnTo>
                <a:lnTo>
                  <a:pt x="59626" y="254888"/>
                </a:lnTo>
                <a:lnTo>
                  <a:pt x="449008" y="254888"/>
                </a:lnTo>
                <a:lnTo>
                  <a:pt x="449008" y="306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4066984" y="6351651"/>
            <a:ext cx="449580" cy="673100"/>
          </a:xfrm>
          <a:custGeom>
            <a:avLst/>
            <a:gdLst/>
            <a:ahLst/>
            <a:cxnLst/>
            <a:rect l="l" t="t" r="r" b="b"/>
            <a:pathLst>
              <a:path w="449579" h="673100">
                <a:moveTo>
                  <a:pt x="449008" y="383006"/>
                </a:moveTo>
                <a:lnTo>
                  <a:pt x="203161" y="555498"/>
                </a:lnTo>
                <a:lnTo>
                  <a:pt x="0" y="392150"/>
                </a:lnTo>
                <a:lnTo>
                  <a:pt x="0" y="456247"/>
                </a:lnTo>
                <a:lnTo>
                  <a:pt x="197065" y="614934"/>
                </a:lnTo>
                <a:lnTo>
                  <a:pt x="0" y="614934"/>
                </a:lnTo>
                <a:lnTo>
                  <a:pt x="0" y="672947"/>
                </a:lnTo>
                <a:lnTo>
                  <a:pt x="449008" y="672947"/>
                </a:lnTo>
                <a:lnTo>
                  <a:pt x="449008" y="614934"/>
                </a:lnTo>
                <a:lnTo>
                  <a:pt x="213829" y="614934"/>
                </a:lnTo>
                <a:lnTo>
                  <a:pt x="449008" y="456247"/>
                </a:lnTo>
                <a:lnTo>
                  <a:pt x="449008" y="383006"/>
                </a:lnTo>
                <a:close/>
              </a:path>
              <a:path w="449579" h="673100">
                <a:moveTo>
                  <a:pt x="449008" y="0"/>
                </a:moveTo>
                <a:lnTo>
                  <a:pt x="293268" y="50812"/>
                </a:lnTo>
                <a:lnTo>
                  <a:pt x="293268" y="111353"/>
                </a:lnTo>
                <a:lnTo>
                  <a:pt x="293268" y="256324"/>
                </a:lnTo>
                <a:lnTo>
                  <a:pt x="53428" y="184594"/>
                </a:lnTo>
                <a:lnTo>
                  <a:pt x="293268" y="111353"/>
                </a:lnTo>
                <a:lnTo>
                  <a:pt x="293268" y="50812"/>
                </a:lnTo>
                <a:lnTo>
                  <a:pt x="0" y="146494"/>
                </a:lnTo>
                <a:lnTo>
                  <a:pt x="0" y="218224"/>
                </a:lnTo>
                <a:lnTo>
                  <a:pt x="449008" y="360146"/>
                </a:lnTo>
                <a:lnTo>
                  <a:pt x="449008" y="302133"/>
                </a:lnTo>
                <a:lnTo>
                  <a:pt x="342138" y="270040"/>
                </a:lnTo>
                <a:lnTo>
                  <a:pt x="342138" y="256324"/>
                </a:lnTo>
                <a:lnTo>
                  <a:pt x="342138" y="111353"/>
                </a:lnTo>
                <a:lnTo>
                  <a:pt x="342138" y="96113"/>
                </a:lnTo>
                <a:lnTo>
                  <a:pt x="449008" y="64008"/>
                </a:lnTo>
                <a:lnTo>
                  <a:pt x="449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4066984" y="6026562"/>
            <a:ext cx="449580" cy="256540"/>
          </a:xfrm>
          <a:custGeom>
            <a:avLst/>
            <a:gdLst/>
            <a:ahLst/>
            <a:cxnLst/>
            <a:rect l="l" t="t" r="r" b="b"/>
            <a:pathLst>
              <a:path w="449579" h="256539">
                <a:moveTo>
                  <a:pt x="449008" y="256413"/>
                </a:moveTo>
                <a:lnTo>
                  <a:pt x="0" y="256413"/>
                </a:lnTo>
                <a:lnTo>
                  <a:pt x="0" y="128206"/>
                </a:lnTo>
                <a:lnTo>
                  <a:pt x="1905" y="98595"/>
                </a:lnTo>
                <a:lnTo>
                  <a:pt x="1991" y="97265"/>
                </a:lnTo>
                <a:lnTo>
                  <a:pt x="17439" y="48562"/>
                </a:lnTo>
                <a:lnTo>
                  <a:pt x="47736" y="17359"/>
                </a:lnTo>
                <a:lnTo>
                  <a:pt x="95846" y="1976"/>
                </a:lnTo>
                <a:lnTo>
                  <a:pt x="126777" y="0"/>
                </a:lnTo>
                <a:lnTo>
                  <a:pt x="155260" y="1976"/>
                </a:lnTo>
                <a:lnTo>
                  <a:pt x="155750" y="1976"/>
                </a:lnTo>
                <a:lnTo>
                  <a:pt x="202818" y="18645"/>
                </a:lnTo>
                <a:lnTo>
                  <a:pt x="233750" y="52705"/>
                </a:lnTo>
                <a:lnTo>
                  <a:pt x="235310" y="56483"/>
                </a:lnTo>
                <a:lnTo>
                  <a:pt x="123729" y="56483"/>
                </a:lnTo>
                <a:lnTo>
                  <a:pt x="106529" y="57626"/>
                </a:lnTo>
                <a:lnTo>
                  <a:pt x="68770" y="74771"/>
                </a:lnTo>
                <a:lnTo>
                  <a:pt x="51545" y="114459"/>
                </a:lnTo>
                <a:lnTo>
                  <a:pt x="50387" y="132778"/>
                </a:lnTo>
                <a:lnTo>
                  <a:pt x="50387" y="199929"/>
                </a:lnTo>
                <a:lnTo>
                  <a:pt x="449008" y="199929"/>
                </a:lnTo>
                <a:lnTo>
                  <a:pt x="449008" y="256413"/>
                </a:lnTo>
                <a:close/>
              </a:path>
              <a:path w="449579" h="256539">
                <a:moveTo>
                  <a:pt x="250507" y="199929"/>
                </a:moveTo>
                <a:lnTo>
                  <a:pt x="201644" y="199929"/>
                </a:lnTo>
                <a:lnTo>
                  <a:pt x="201644" y="146494"/>
                </a:lnTo>
                <a:lnTo>
                  <a:pt x="200499" y="125072"/>
                </a:lnTo>
                <a:lnTo>
                  <a:pt x="183261" y="79343"/>
                </a:lnTo>
                <a:lnTo>
                  <a:pt x="143144" y="57912"/>
                </a:lnTo>
                <a:lnTo>
                  <a:pt x="123729" y="56483"/>
                </a:lnTo>
                <a:lnTo>
                  <a:pt x="235310" y="56483"/>
                </a:lnTo>
                <a:lnTo>
                  <a:pt x="243256" y="75723"/>
                </a:lnTo>
                <a:lnTo>
                  <a:pt x="248743" y="102456"/>
                </a:lnTo>
                <a:lnTo>
                  <a:pt x="250507" y="132778"/>
                </a:lnTo>
                <a:lnTo>
                  <a:pt x="250507" y="199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4067555" y="5871971"/>
            <a:ext cx="448309" cy="58419"/>
          </a:xfrm>
          <a:custGeom>
            <a:avLst/>
            <a:gdLst/>
            <a:ahLst/>
            <a:cxnLst/>
            <a:rect l="l" t="t" r="r" b="b"/>
            <a:pathLst>
              <a:path w="448310" h="58420">
                <a:moveTo>
                  <a:pt x="448055" y="57912"/>
                </a:moveTo>
                <a:lnTo>
                  <a:pt x="0" y="57912"/>
                </a:lnTo>
                <a:lnTo>
                  <a:pt x="0" y="0"/>
                </a:lnTo>
                <a:lnTo>
                  <a:pt x="448055" y="0"/>
                </a:lnTo>
                <a:lnTo>
                  <a:pt x="448055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4815363" y="9596056"/>
            <a:ext cx="462915" cy="271780"/>
          </a:xfrm>
          <a:custGeom>
            <a:avLst/>
            <a:gdLst/>
            <a:ahLst/>
            <a:cxnLst/>
            <a:rect l="l" t="t" r="r" b="b"/>
            <a:pathLst>
              <a:path w="462914" h="271779">
                <a:moveTo>
                  <a:pt x="335946" y="271653"/>
                </a:moveTo>
                <a:lnTo>
                  <a:pt x="317658" y="271653"/>
                </a:lnTo>
                <a:lnTo>
                  <a:pt x="317658" y="215169"/>
                </a:lnTo>
                <a:lnTo>
                  <a:pt x="331374" y="215169"/>
                </a:lnTo>
                <a:lnTo>
                  <a:pt x="349743" y="213764"/>
                </a:lnTo>
                <a:lnTo>
                  <a:pt x="392525" y="193833"/>
                </a:lnTo>
                <a:lnTo>
                  <a:pt x="412456" y="153717"/>
                </a:lnTo>
                <a:lnTo>
                  <a:pt x="413861" y="137350"/>
                </a:lnTo>
                <a:lnTo>
                  <a:pt x="412694" y="121038"/>
                </a:lnTo>
                <a:lnTo>
                  <a:pt x="394049" y="80962"/>
                </a:lnTo>
                <a:lnTo>
                  <a:pt x="357267" y="60937"/>
                </a:lnTo>
                <a:lnTo>
                  <a:pt x="342042" y="59531"/>
                </a:lnTo>
                <a:lnTo>
                  <a:pt x="332660" y="60150"/>
                </a:lnTo>
                <a:lnTo>
                  <a:pt x="294505" y="79167"/>
                </a:lnTo>
                <a:lnTo>
                  <a:pt x="265747" y="122110"/>
                </a:lnTo>
                <a:lnTo>
                  <a:pt x="256326" y="140389"/>
                </a:lnTo>
                <a:lnTo>
                  <a:pt x="246459" y="158543"/>
                </a:lnTo>
                <a:lnTo>
                  <a:pt x="226028" y="193833"/>
                </a:lnTo>
                <a:lnTo>
                  <a:pt x="192515" y="235062"/>
                </a:lnTo>
                <a:lnTo>
                  <a:pt x="151364" y="256603"/>
                </a:lnTo>
                <a:lnTo>
                  <a:pt x="119157" y="260985"/>
                </a:lnTo>
                <a:lnTo>
                  <a:pt x="93084" y="258698"/>
                </a:lnTo>
                <a:lnTo>
                  <a:pt x="49546" y="240410"/>
                </a:lnTo>
                <a:lnTo>
                  <a:pt x="18042" y="205254"/>
                </a:lnTo>
                <a:lnTo>
                  <a:pt x="2001" y="156123"/>
                </a:lnTo>
                <a:lnTo>
                  <a:pt x="0" y="126682"/>
                </a:lnTo>
                <a:lnTo>
                  <a:pt x="1763" y="98664"/>
                </a:lnTo>
                <a:lnTo>
                  <a:pt x="16756" y="52878"/>
                </a:lnTo>
                <a:lnTo>
                  <a:pt x="47427" y="22011"/>
                </a:lnTo>
                <a:lnTo>
                  <a:pt x="92632" y="6563"/>
                </a:lnTo>
                <a:lnTo>
                  <a:pt x="120681" y="4572"/>
                </a:lnTo>
                <a:lnTo>
                  <a:pt x="129825" y="4572"/>
                </a:lnTo>
                <a:lnTo>
                  <a:pt x="129825" y="64103"/>
                </a:lnTo>
                <a:lnTo>
                  <a:pt x="123729" y="64103"/>
                </a:lnTo>
                <a:lnTo>
                  <a:pt x="106504" y="65009"/>
                </a:lnTo>
                <a:lnTo>
                  <a:pt x="67151" y="80962"/>
                </a:lnTo>
                <a:lnTo>
                  <a:pt x="50006" y="115252"/>
                </a:lnTo>
                <a:lnTo>
                  <a:pt x="48863" y="131254"/>
                </a:lnTo>
                <a:lnTo>
                  <a:pt x="49982" y="147335"/>
                </a:lnTo>
                <a:lnTo>
                  <a:pt x="65627" y="183165"/>
                </a:lnTo>
                <a:lnTo>
                  <a:pt x="112966" y="202977"/>
                </a:lnTo>
                <a:lnTo>
                  <a:pt x="125546" y="201810"/>
                </a:lnTo>
                <a:lnTo>
                  <a:pt x="160305" y="183165"/>
                </a:lnTo>
                <a:lnTo>
                  <a:pt x="188688" y="145406"/>
                </a:lnTo>
                <a:lnTo>
                  <a:pt x="196976" y="128206"/>
                </a:lnTo>
                <a:lnTo>
                  <a:pt x="206199" y="110226"/>
                </a:lnTo>
                <a:lnTo>
                  <a:pt x="225145" y="76517"/>
                </a:lnTo>
                <a:lnTo>
                  <a:pt x="257508" y="34956"/>
                </a:lnTo>
                <a:lnTo>
                  <a:pt x="294170" y="9684"/>
                </a:lnTo>
                <a:lnTo>
                  <a:pt x="342042" y="0"/>
                </a:lnTo>
                <a:lnTo>
                  <a:pt x="368354" y="2539"/>
                </a:lnTo>
                <a:lnTo>
                  <a:pt x="412940" y="21940"/>
                </a:lnTo>
                <a:lnTo>
                  <a:pt x="444682" y="59069"/>
                </a:lnTo>
                <a:lnTo>
                  <a:pt x="460722" y="109427"/>
                </a:lnTo>
                <a:lnTo>
                  <a:pt x="462724" y="138874"/>
                </a:lnTo>
                <a:lnTo>
                  <a:pt x="460722" y="169172"/>
                </a:lnTo>
                <a:lnTo>
                  <a:pt x="444682" y="218304"/>
                </a:lnTo>
                <a:lnTo>
                  <a:pt x="412630" y="251721"/>
                </a:lnTo>
                <a:lnTo>
                  <a:pt x="365139" y="269390"/>
                </a:lnTo>
                <a:lnTo>
                  <a:pt x="335946" y="271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4822983" y="9437369"/>
            <a:ext cx="447675" cy="56515"/>
          </a:xfrm>
          <a:custGeom>
            <a:avLst/>
            <a:gdLst/>
            <a:ahLst/>
            <a:cxnLst/>
            <a:rect l="l" t="t" r="r" b="b"/>
            <a:pathLst>
              <a:path w="447675" h="56515">
                <a:moveTo>
                  <a:pt x="447484" y="56483"/>
                </a:moveTo>
                <a:lnTo>
                  <a:pt x="0" y="56483"/>
                </a:lnTo>
                <a:lnTo>
                  <a:pt x="0" y="0"/>
                </a:lnTo>
                <a:lnTo>
                  <a:pt x="447484" y="0"/>
                </a:lnTo>
                <a:lnTo>
                  <a:pt x="447484" y="56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4705350" y="9437369"/>
            <a:ext cx="64769" cy="58419"/>
          </a:xfrm>
          <a:custGeom>
            <a:avLst/>
            <a:gdLst/>
            <a:ahLst/>
            <a:cxnLst/>
            <a:rect l="l" t="t" r="r" b="b"/>
            <a:pathLst>
              <a:path w="64770" h="58420">
                <a:moveTo>
                  <a:pt x="64198" y="58007"/>
                </a:moveTo>
                <a:lnTo>
                  <a:pt x="0" y="58007"/>
                </a:lnTo>
                <a:lnTo>
                  <a:pt x="0" y="0"/>
                </a:lnTo>
                <a:lnTo>
                  <a:pt x="64198" y="0"/>
                </a:lnTo>
                <a:lnTo>
                  <a:pt x="64198" y="58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4815363" y="9071133"/>
            <a:ext cx="462915" cy="271780"/>
          </a:xfrm>
          <a:custGeom>
            <a:avLst/>
            <a:gdLst/>
            <a:ahLst/>
            <a:cxnLst/>
            <a:rect l="l" t="t" r="r" b="b"/>
            <a:pathLst>
              <a:path w="462914" h="271779">
                <a:moveTo>
                  <a:pt x="335946" y="271653"/>
                </a:moveTo>
                <a:lnTo>
                  <a:pt x="317658" y="271653"/>
                </a:lnTo>
                <a:lnTo>
                  <a:pt x="317658" y="215169"/>
                </a:lnTo>
                <a:lnTo>
                  <a:pt x="331374" y="215169"/>
                </a:lnTo>
                <a:lnTo>
                  <a:pt x="349743" y="213764"/>
                </a:lnTo>
                <a:lnTo>
                  <a:pt x="392525" y="193833"/>
                </a:lnTo>
                <a:lnTo>
                  <a:pt x="412456" y="153663"/>
                </a:lnTo>
                <a:lnTo>
                  <a:pt x="413861" y="137350"/>
                </a:lnTo>
                <a:lnTo>
                  <a:pt x="412694" y="120983"/>
                </a:lnTo>
                <a:lnTo>
                  <a:pt x="394049" y="80867"/>
                </a:lnTo>
                <a:lnTo>
                  <a:pt x="357267" y="60721"/>
                </a:lnTo>
                <a:lnTo>
                  <a:pt x="342042" y="59531"/>
                </a:lnTo>
                <a:lnTo>
                  <a:pt x="332660" y="60150"/>
                </a:lnTo>
                <a:lnTo>
                  <a:pt x="294505" y="79154"/>
                </a:lnTo>
                <a:lnTo>
                  <a:pt x="265747" y="122110"/>
                </a:lnTo>
                <a:lnTo>
                  <a:pt x="256326" y="140376"/>
                </a:lnTo>
                <a:lnTo>
                  <a:pt x="246459" y="158507"/>
                </a:lnTo>
                <a:lnTo>
                  <a:pt x="226028" y="193833"/>
                </a:lnTo>
                <a:lnTo>
                  <a:pt x="192515" y="234981"/>
                </a:lnTo>
                <a:lnTo>
                  <a:pt x="151364" y="256555"/>
                </a:lnTo>
                <a:lnTo>
                  <a:pt x="119157" y="260985"/>
                </a:lnTo>
                <a:lnTo>
                  <a:pt x="93084" y="258684"/>
                </a:lnTo>
                <a:lnTo>
                  <a:pt x="49546" y="240330"/>
                </a:lnTo>
                <a:lnTo>
                  <a:pt x="18042" y="205201"/>
                </a:lnTo>
                <a:lnTo>
                  <a:pt x="2001" y="156082"/>
                </a:lnTo>
                <a:lnTo>
                  <a:pt x="0" y="126682"/>
                </a:lnTo>
                <a:lnTo>
                  <a:pt x="1763" y="98622"/>
                </a:lnTo>
                <a:lnTo>
                  <a:pt x="16756" y="52825"/>
                </a:lnTo>
                <a:lnTo>
                  <a:pt x="47427" y="21931"/>
                </a:lnTo>
                <a:lnTo>
                  <a:pt x="92632" y="6548"/>
                </a:lnTo>
                <a:lnTo>
                  <a:pt x="120681" y="4572"/>
                </a:lnTo>
                <a:lnTo>
                  <a:pt x="129825" y="4572"/>
                </a:lnTo>
                <a:lnTo>
                  <a:pt x="129825" y="64103"/>
                </a:lnTo>
                <a:lnTo>
                  <a:pt x="123729" y="64103"/>
                </a:lnTo>
                <a:lnTo>
                  <a:pt x="106504" y="65008"/>
                </a:lnTo>
                <a:lnTo>
                  <a:pt x="67151" y="80867"/>
                </a:lnTo>
                <a:lnTo>
                  <a:pt x="50006" y="115197"/>
                </a:lnTo>
                <a:lnTo>
                  <a:pt x="48863" y="131254"/>
                </a:lnTo>
                <a:lnTo>
                  <a:pt x="49982" y="147280"/>
                </a:lnTo>
                <a:lnTo>
                  <a:pt x="65627" y="183070"/>
                </a:lnTo>
                <a:lnTo>
                  <a:pt x="98939" y="201595"/>
                </a:lnTo>
                <a:lnTo>
                  <a:pt x="112966" y="202977"/>
                </a:lnTo>
                <a:lnTo>
                  <a:pt x="125546" y="201809"/>
                </a:lnTo>
                <a:lnTo>
                  <a:pt x="160305" y="183070"/>
                </a:lnTo>
                <a:lnTo>
                  <a:pt x="188688" y="145351"/>
                </a:lnTo>
                <a:lnTo>
                  <a:pt x="196976" y="128206"/>
                </a:lnTo>
                <a:lnTo>
                  <a:pt x="206199" y="110172"/>
                </a:lnTo>
                <a:lnTo>
                  <a:pt x="225145" y="76463"/>
                </a:lnTo>
                <a:lnTo>
                  <a:pt x="257508" y="34873"/>
                </a:lnTo>
                <a:lnTo>
                  <a:pt x="294170" y="9644"/>
                </a:lnTo>
                <a:lnTo>
                  <a:pt x="342042" y="0"/>
                </a:lnTo>
                <a:lnTo>
                  <a:pt x="368354" y="2524"/>
                </a:lnTo>
                <a:lnTo>
                  <a:pt x="412940" y="21859"/>
                </a:lnTo>
                <a:lnTo>
                  <a:pt x="444682" y="59016"/>
                </a:lnTo>
                <a:lnTo>
                  <a:pt x="460722" y="109385"/>
                </a:lnTo>
                <a:lnTo>
                  <a:pt x="462724" y="138874"/>
                </a:lnTo>
                <a:lnTo>
                  <a:pt x="460722" y="169131"/>
                </a:lnTo>
                <a:lnTo>
                  <a:pt x="444682" y="218250"/>
                </a:lnTo>
                <a:lnTo>
                  <a:pt x="412630" y="251681"/>
                </a:lnTo>
                <a:lnTo>
                  <a:pt x="365139" y="269389"/>
                </a:lnTo>
                <a:lnTo>
                  <a:pt x="335946" y="271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4822977" y="8726234"/>
            <a:ext cx="447675" cy="293370"/>
          </a:xfrm>
          <a:custGeom>
            <a:avLst/>
            <a:gdLst/>
            <a:ahLst/>
            <a:cxnLst/>
            <a:rect l="l" t="t" r="r" b="b"/>
            <a:pathLst>
              <a:path w="447675" h="293370">
                <a:moveTo>
                  <a:pt x="447484" y="118110"/>
                </a:moveTo>
                <a:lnTo>
                  <a:pt x="48958" y="118110"/>
                </a:lnTo>
                <a:lnTo>
                  <a:pt x="48958" y="0"/>
                </a:lnTo>
                <a:lnTo>
                  <a:pt x="0" y="0"/>
                </a:lnTo>
                <a:lnTo>
                  <a:pt x="0" y="118110"/>
                </a:lnTo>
                <a:lnTo>
                  <a:pt x="0" y="175260"/>
                </a:lnTo>
                <a:lnTo>
                  <a:pt x="0" y="293370"/>
                </a:lnTo>
                <a:lnTo>
                  <a:pt x="48958" y="293370"/>
                </a:lnTo>
                <a:lnTo>
                  <a:pt x="48958" y="175260"/>
                </a:lnTo>
                <a:lnTo>
                  <a:pt x="447484" y="175260"/>
                </a:lnTo>
                <a:lnTo>
                  <a:pt x="447484" y="118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5221604" y="8426639"/>
            <a:ext cx="48895" cy="5080"/>
          </a:xfrm>
          <a:custGeom>
            <a:avLst/>
            <a:gdLst/>
            <a:ahLst/>
            <a:cxnLst/>
            <a:rect l="l" t="t" r="r" b="b"/>
            <a:pathLst>
              <a:path w="48895" h="5079">
                <a:moveTo>
                  <a:pt x="0" y="0"/>
                </a:moveTo>
                <a:lnTo>
                  <a:pt x="48863" y="0"/>
                </a:lnTo>
                <a:lnTo>
                  <a:pt x="4886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4822983" y="8431720"/>
            <a:ext cx="48895" cy="12700"/>
          </a:xfrm>
          <a:custGeom>
            <a:avLst/>
            <a:gdLst/>
            <a:ahLst/>
            <a:cxnLst/>
            <a:rect l="l" t="t" r="r" b="b"/>
            <a:pathLst>
              <a:path w="48895" h="12700">
                <a:moveTo>
                  <a:pt x="0" y="0"/>
                </a:moveTo>
                <a:lnTo>
                  <a:pt x="48863" y="0"/>
                </a:lnTo>
                <a:lnTo>
                  <a:pt x="48863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5221604" y="8431720"/>
            <a:ext cx="48895" cy="12700"/>
          </a:xfrm>
          <a:custGeom>
            <a:avLst/>
            <a:gdLst/>
            <a:ahLst/>
            <a:cxnLst/>
            <a:rect l="l" t="t" r="r" b="b"/>
            <a:pathLst>
              <a:path w="48895" h="12700">
                <a:moveTo>
                  <a:pt x="0" y="0"/>
                </a:moveTo>
                <a:lnTo>
                  <a:pt x="48863" y="0"/>
                </a:lnTo>
                <a:lnTo>
                  <a:pt x="48863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4822983" y="8444420"/>
            <a:ext cx="48895" cy="161290"/>
          </a:xfrm>
          <a:custGeom>
            <a:avLst/>
            <a:gdLst/>
            <a:ahLst/>
            <a:cxnLst/>
            <a:rect l="l" t="t" r="r" b="b"/>
            <a:pathLst>
              <a:path w="48895" h="161290">
                <a:moveTo>
                  <a:pt x="0" y="0"/>
                </a:moveTo>
                <a:lnTo>
                  <a:pt x="48863" y="0"/>
                </a:lnTo>
                <a:lnTo>
                  <a:pt x="48863" y="161290"/>
                </a:lnTo>
                <a:lnTo>
                  <a:pt x="0" y="1612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5016912" y="8444420"/>
            <a:ext cx="48895" cy="161290"/>
          </a:xfrm>
          <a:custGeom>
            <a:avLst/>
            <a:gdLst/>
            <a:ahLst/>
            <a:cxnLst/>
            <a:rect l="l" t="t" r="r" b="b"/>
            <a:pathLst>
              <a:path w="48895" h="161290">
                <a:moveTo>
                  <a:pt x="0" y="0"/>
                </a:moveTo>
                <a:lnTo>
                  <a:pt x="48863" y="0"/>
                </a:lnTo>
                <a:lnTo>
                  <a:pt x="48863" y="161290"/>
                </a:lnTo>
                <a:lnTo>
                  <a:pt x="0" y="1612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4822977" y="8444420"/>
            <a:ext cx="447675" cy="217170"/>
          </a:xfrm>
          <a:custGeom>
            <a:avLst/>
            <a:gdLst/>
            <a:ahLst/>
            <a:cxnLst/>
            <a:rect l="l" t="t" r="r" b="b"/>
            <a:pathLst>
              <a:path w="447675" h="217170">
                <a:moveTo>
                  <a:pt x="447484" y="0"/>
                </a:moveTo>
                <a:lnTo>
                  <a:pt x="398627" y="0"/>
                </a:lnTo>
                <a:lnTo>
                  <a:pt x="398627" y="161290"/>
                </a:lnTo>
                <a:lnTo>
                  <a:pt x="0" y="161290"/>
                </a:lnTo>
                <a:lnTo>
                  <a:pt x="0" y="217170"/>
                </a:lnTo>
                <a:lnTo>
                  <a:pt x="447484" y="217170"/>
                </a:lnTo>
                <a:lnTo>
                  <a:pt x="447484" y="161290"/>
                </a:lnTo>
                <a:lnTo>
                  <a:pt x="4474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4822983" y="7934134"/>
            <a:ext cx="447675" cy="412115"/>
          </a:xfrm>
          <a:custGeom>
            <a:avLst/>
            <a:gdLst/>
            <a:ahLst/>
            <a:cxnLst/>
            <a:rect l="l" t="t" r="r" b="b"/>
            <a:pathLst>
              <a:path w="447675" h="412115">
                <a:moveTo>
                  <a:pt x="447484" y="412051"/>
                </a:moveTo>
                <a:lnTo>
                  <a:pt x="0" y="412051"/>
                </a:lnTo>
                <a:lnTo>
                  <a:pt x="0" y="320516"/>
                </a:lnTo>
                <a:lnTo>
                  <a:pt x="375665" y="206025"/>
                </a:lnTo>
                <a:lnTo>
                  <a:pt x="0" y="91630"/>
                </a:lnTo>
                <a:lnTo>
                  <a:pt x="0" y="0"/>
                </a:lnTo>
                <a:lnTo>
                  <a:pt x="447484" y="0"/>
                </a:lnTo>
                <a:lnTo>
                  <a:pt x="447484" y="54959"/>
                </a:lnTo>
                <a:lnTo>
                  <a:pt x="50387" y="54959"/>
                </a:lnTo>
                <a:lnTo>
                  <a:pt x="447484" y="181641"/>
                </a:lnTo>
                <a:lnTo>
                  <a:pt x="447484" y="235077"/>
                </a:lnTo>
                <a:lnTo>
                  <a:pt x="50387" y="360235"/>
                </a:lnTo>
                <a:lnTo>
                  <a:pt x="447484" y="360235"/>
                </a:lnTo>
                <a:lnTo>
                  <a:pt x="447484" y="412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4822983" y="7758683"/>
            <a:ext cx="447675" cy="58419"/>
          </a:xfrm>
          <a:custGeom>
            <a:avLst/>
            <a:gdLst/>
            <a:ahLst/>
            <a:cxnLst/>
            <a:rect l="l" t="t" r="r" b="b"/>
            <a:pathLst>
              <a:path w="447675" h="58420">
                <a:moveTo>
                  <a:pt x="447484" y="58007"/>
                </a:moveTo>
                <a:lnTo>
                  <a:pt x="0" y="58007"/>
                </a:lnTo>
                <a:lnTo>
                  <a:pt x="0" y="0"/>
                </a:lnTo>
                <a:lnTo>
                  <a:pt x="447484" y="0"/>
                </a:lnTo>
                <a:lnTo>
                  <a:pt x="447484" y="58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4705350" y="7758683"/>
            <a:ext cx="64769" cy="58419"/>
          </a:xfrm>
          <a:custGeom>
            <a:avLst/>
            <a:gdLst/>
            <a:ahLst/>
            <a:cxnLst/>
            <a:rect l="l" t="t" r="r" b="b"/>
            <a:pathLst>
              <a:path w="64770" h="58420">
                <a:moveTo>
                  <a:pt x="64198" y="58007"/>
                </a:moveTo>
                <a:lnTo>
                  <a:pt x="0" y="58007"/>
                </a:lnTo>
                <a:lnTo>
                  <a:pt x="0" y="0"/>
                </a:lnTo>
                <a:lnTo>
                  <a:pt x="64198" y="0"/>
                </a:lnTo>
                <a:lnTo>
                  <a:pt x="64198" y="58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8" name="object 68" descr=""/>
          <p:cNvGrpSpPr/>
          <p:nvPr/>
        </p:nvGrpSpPr>
        <p:grpSpPr>
          <a:xfrm>
            <a:off x="5937885" y="9338214"/>
            <a:ext cx="238760" cy="555625"/>
            <a:chOff x="5937885" y="9338214"/>
            <a:chExt cx="238760" cy="555625"/>
          </a:xfrm>
        </p:grpSpPr>
        <p:pic>
          <p:nvPicPr>
            <p:cNvPr id="69" name="object 6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7885" y="9466325"/>
              <a:ext cx="238220" cy="42738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7416" y="9338214"/>
              <a:ext cx="128301" cy="102203"/>
            </a:xfrm>
            <a:prstGeom prst="rect">
              <a:avLst/>
            </a:prstGeom>
          </p:spPr>
        </p:pic>
      </p:grpSp>
      <p:pic>
        <p:nvPicPr>
          <p:cNvPr id="71" name="object 7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3981" y="8451532"/>
            <a:ext cx="233647" cy="811911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0932" y="7477886"/>
            <a:ext cx="186308" cy="888206"/>
          </a:xfrm>
          <a:prstGeom prst="rect">
            <a:avLst/>
          </a:prstGeom>
        </p:spPr>
      </p:pic>
      <p:sp>
        <p:nvSpPr>
          <p:cNvPr id="73" name="object 73" descr=""/>
          <p:cNvSpPr/>
          <p:nvPr/>
        </p:nvSpPr>
        <p:spPr>
          <a:xfrm>
            <a:off x="731520" y="4973573"/>
            <a:ext cx="0" cy="4921885"/>
          </a:xfrm>
          <a:custGeom>
            <a:avLst/>
            <a:gdLst/>
            <a:ahLst/>
            <a:cxnLst/>
            <a:rect l="l" t="t" r="r" b="b"/>
            <a:pathLst>
              <a:path w="0" h="4921884">
                <a:moveTo>
                  <a:pt x="0" y="4921662"/>
                </a:moveTo>
                <a:lnTo>
                  <a:pt x="0" y="0"/>
                </a:lnTo>
              </a:path>
            </a:pathLst>
          </a:custGeom>
          <a:ln w="45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6153245" y="4973573"/>
            <a:ext cx="0" cy="4921885"/>
          </a:xfrm>
          <a:custGeom>
            <a:avLst/>
            <a:gdLst/>
            <a:ahLst/>
            <a:cxnLst/>
            <a:rect l="l" t="t" r="r" b="b"/>
            <a:pathLst>
              <a:path w="0" h="4921884">
                <a:moveTo>
                  <a:pt x="0" y="4921662"/>
                </a:moveTo>
                <a:lnTo>
                  <a:pt x="0" y="0"/>
                </a:lnTo>
              </a:path>
            </a:pathLst>
          </a:custGeom>
          <a:ln w="137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5" name="object 7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3" y="6095"/>
            <a:ext cx="6873240" cy="41727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85850" y="9605200"/>
            <a:ext cx="367030" cy="294640"/>
          </a:xfrm>
          <a:custGeom>
            <a:avLst/>
            <a:gdLst/>
            <a:ahLst/>
            <a:cxnLst/>
            <a:rect l="l" t="t" r="r" b="b"/>
            <a:pathLst>
              <a:path w="367030" h="294640">
                <a:moveTo>
                  <a:pt x="366522" y="294608"/>
                </a:moveTo>
                <a:lnTo>
                  <a:pt x="0" y="178593"/>
                </a:lnTo>
                <a:lnTo>
                  <a:pt x="0" y="119062"/>
                </a:lnTo>
                <a:lnTo>
                  <a:pt x="366522" y="0"/>
                </a:lnTo>
                <a:lnTo>
                  <a:pt x="366522" y="51911"/>
                </a:lnTo>
                <a:lnTo>
                  <a:pt x="279463" y="77914"/>
                </a:lnTo>
                <a:lnTo>
                  <a:pt x="279463" y="90106"/>
                </a:lnTo>
                <a:lnTo>
                  <a:pt x="239744" y="90106"/>
                </a:lnTo>
                <a:lnTo>
                  <a:pt x="42767" y="149637"/>
                </a:lnTo>
                <a:lnTo>
                  <a:pt x="239744" y="209073"/>
                </a:lnTo>
                <a:lnTo>
                  <a:pt x="279463" y="209073"/>
                </a:lnTo>
                <a:lnTo>
                  <a:pt x="279463" y="219837"/>
                </a:lnTo>
                <a:lnTo>
                  <a:pt x="366522" y="247269"/>
                </a:lnTo>
                <a:lnTo>
                  <a:pt x="366522" y="294608"/>
                </a:lnTo>
                <a:close/>
              </a:path>
              <a:path w="367030" h="294640">
                <a:moveTo>
                  <a:pt x="279463" y="209073"/>
                </a:moveTo>
                <a:lnTo>
                  <a:pt x="239744" y="209073"/>
                </a:lnTo>
                <a:lnTo>
                  <a:pt x="239744" y="90106"/>
                </a:lnTo>
                <a:lnTo>
                  <a:pt x="279463" y="90106"/>
                </a:lnTo>
                <a:lnTo>
                  <a:pt x="279463" y="209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85850" y="9214580"/>
            <a:ext cx="367030" cy="335915"/>
          </a:xfrm>
          <a:custGeom>
            <a:avLst/>
            <a:gdLst/>
            <a:ahLst/>
            <a:cxnLst/>
            <a:rect l="l" t="t" r="r" b="b"/>
            <a:pathLst>
              <a:path w="367030" h="335915">
                <a:moveTo>
                  <a:pt x="366522" y="335756"/>
                </a:moveTo>
                <a:lnTo>
                  <a:pt x="0" y="335756"/>
                </a:lnTo>
                <a:lnTo>
                  <a:pt x="0" y="260984"/>
                </a:lnTo>
                <a:lnTo>
                  <a:pt x="306990" y="167830"/>
                </a:lnTo>
                <a:lnTo>
                  <a:pt x="0" y="74771"/>
                </a:lnTo>
                <a:lnTo>
                  <a:pt x="0" y="0"/>
                </a:lnTo>
                <a:lnTo>
                  <a:pt x="366522" y="0"/>
                </a:lnTo>
                <a:lnTo>
                  <a:pt x="366522" y="44195"/>
                </a:lnTo>
                <a:lnTo>
                  <a:pt x="41243" y="44195"/>
                </a:lnTo>
                <a:lnTo>
                  <a:pt x="366522" y="148018"/>
                </a:lnTo>
                <a:lnTo>
                  <a:pt x="366522" y="190785"/>
                </a:lnTo>
                <a:lnTo>
                  <a:pt x="41243" y="292988"/>
                </a:lnTo>
                <a:lnTo>
                  <a:pt x="366522" y="292988"/>
                </a:lnTo>
                <a:lnTo>
                  <a:pt x="366522" y="335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5850" y="8862059"/>
            <a:ext cx="367030" cy="294640"/>
          </a:xfrm>
          <a:custGeom>
            <a:avLst/>
            <a:gdLst/>
            <a:ahLst/>
            <a:cxnLst/>
            <a:rect l="l" t="t" r="r" b="b"/>
            <a:pathLst>
              <a:path w="367030" h="294640">
                <a:moveTo>
                  <a:pt x="366522" y="294513"/>
                </a:moveTo>
                <a:lnTo>
                  <a:pt x="0" y="178498"/>
                </a:lnTo>
                <a:lnTo>
                  <a:pt x="0" y="118967"/>
                </a:lnTo>
                <a:lnTo>
                  <a:pt x="366522" y="0"/>
                </a:lnTo>
                <a:lnTo>
                  <a:pt x="366522" y="51911"/>
                </a:lnTo>
                <a:lnTo>
                  <a:pt x="279463" y="79343"/>
                </a:lnTo>
                <a:lnTo>
                  <a:pt x="279463" y="90011"/>
                </a:lnTo>
                <a:lnTo>
                  <a:pt x="239744" y="90011"/>
                </a:lnTo>
                <a:lnTo>
                  <a:pt x="42767" y="149542"/>
                </a:lnTo>
                <a:lnTo>
                  <a:pt x="239744" y="209073"/>
                </a:lnTo>
                <a:lnTo>
                  <a:pt x="279463" y="209073"/>
                </a:lnTo>
                <a:lnTo>
                  <a:pt x="279463" y="219741"/>
                </a:lnTo>
                <a:lnTo>
                  <a:pt x="366522" y="247173"/>
                </a:lnTo>
                <a:lnTo>
                  <a:pt x="366522" y="294513"/>
                </a:lnTo>
                <a:close/>
              </a:path>
              <a:path w="367030" h="294640">
                <a:moveTo>
                  <a:pt x="279463" y="209073"/>
                </a:moveTo>
                <a:lnTo>
                  <a:pt x="239744" y="209073"/>
                </a:lnTo>
                <a:lnTo>
                  <a:pt x="239744" y="90011"/>
                </a:lnTo>
                <a:lnTo>
                  <a:pt x="279463" y="90011"/>
                </a:lnTo>
                <a:lnTo>
                  <a:pt x="279463" y="209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82802" y="8594979"/>
            <a:ext cx="484505" cy="218440"/>
          </a:xfrm>
          <a:custGeom>
            <a:avLst/>
            <a:gdLst/>
            <a:ahLst/>
            <a:cxnLst/>
            <a:rect l="l" t="t" r="r" b="b"/>
            <a:pathLst>
              <a:path w="484505" h="218440">
                <a:moveTo>
                  <a:pt x="212312" y="218217"/>
                </a:moveTo>
                <a:lnTo>
                  <a:pt x="140493" y="218217"/>
                </a:lnTo>
                <a:lnTo>
                  <a:pt x="104419" y="216503"/>
                </a:lnTo>
                <a:lnTo>
                  <a:pt x="49451" y="202787"/>
                </a:lnTo>
                <a:lnTo>
                  <a:pt x="17399" y="174131"/>
                </a:lnTo>
                <a:lnTo>
                  <a:pt x="1977" y="130001"/>
                </a:lnTo>
                <a:lnTo>
                  <a:pt x="0" y="102203"/>
                </a:lnTo>
                <a:lnTo>
                  <a:pt x="1430" y="78746"/>
                </a:lnTo>
                <a:lnTo>
                  <a:pt x="12898" y="41512"/>
                </a:lnTo>
                <a:lnTo>
                  <a:pt x="54018" y="10287"/>
                </a:lnTo>
                <a:lnTo>
                  <a:pt x="97726" y="4572"/>
                </a:lnTo>
                <a:lnTo>
                  <a:pt x="106870" y="4572"/>
                </a:lnTo>
                <a:lnTo>
                  <a:pt x="106870" y="53435"/>
                </a:lnTo>
                <a:lnTo>
                  <a:pt x="102298" y="53435"/>
                </a:lnTo>
                <a:lnTo>
                  <a:pt x="86519" y="54054"/>
                </a:lnTo>
                <a:lnTo>
                  <a:pt x="47434" y="72461"/>
                </a:lnTo>
                <a:lnTo>
                  <a:pt x="39719" y="105251"/>
                </a:lnTo>
                <a:lnTo>
                  <a:pt x="40886" y="121308"/>
                </a:lnTo>
                <a:lnTo>
                  <a:pt x="59531" y="155638"/>
                </a:lnTo>
                <a:lnTo>
                  <a:pt x="112171" y="169997"/>
                </a:lnTo>
                <a:lnTo>
                  <a:pt x="140493" y="170878"/>
                </a:lnTo>
                <a:lnTo>
                  <a:pt x="230600" y="170878"/>
                </a:lnTo>
                <a:lnTo>
                  <a:pt x="277213" y="167449"/>
                </a:lnTo>
                <a:lnTo>
                  <a:pt x="320921" y="148898"/>
                </a:lnTo>
                <a:lnTo>
                  <a:pt x="334422" y="108299"/>
                </a:lnTo>
                <a:lnTo>
                  <a:pt x="333279" y="94535"/>
                </a:lnTo>
                <a:lnTo>
                  <a:pt x="305570" y="57197"/>
                </a:lnTo>
                <a:lnTo>
                  <a:pt x="258127" y="47339"/>
                </a:lnTo>
                <a:lnTo>
                  <a:pt x="258127" y="0"/>
                </a:lnTo>
                <a:lnTo>
                  <a:pt x="264223" y="0"/>
                </a:lnTo>
                <a:lnTo>
                  <a:pt x="289116" y="1452"/>
                </a:lnTo>
                <a:lnTo>
                  <a:pt x="329722" y="13501"/>
                </a:lnTo>
                <a:lnTo>
                  <a:pt x="365950" y="55483"/>
                </a:lnTo>
                <a:lnTo>
                  <a:pt x="374141" y="99155"/>
                </a:lnTo>
                <a:lnTo>
                  <a:pt x="400145" y="119062"/>
                </a:lnTo>
                <a:lnTo>
                  <a:pt x="401669" y="117538"/>
                </a:lnTo>
                <a:lnTo>
                  <a:pt x="400145" y="116014"/>
                </a:lnTo>
                <a:lnTo>
                  <a:pt x="400145" y="112966"/>
                </a:lnTo>
                <a:lnTo>
                  <a:pt x="398621" y="109823"/>
                </a:lnTo>
                <a:lnTo>
                  <a:pt x="398621" y="102203"/>
                </a:lnTo>
                <a:lnTo>
                  <a:pt x="413791" y="66841"/>
                </a:lnTo>
                <a:lnTo>
                  <a:pt x="436816" y="61055"/>
                </a:lnTo>
                <a:lnTo>
                  <a:pt x="447438" y="61960"/>
                </a:lnTo>
                <a:lnTo>
                  <a:pt x="477083" y="86393"/>
                </a:lnTo>
                <a:lnTo>
                  <a:pt x="484155" y="119062"/>
                </a:lnTo>
                <a:lnTo>
                  <a:pt x="483869" y="125896"/>
                </a:lnTo>
                <a:lnTo>
                  <a:pt x="483012" y="132588"/>
                </a:lnTo>
                <a:lnTo>
                  <a:pt x="481583" y="138993"/>
                </a:lnTo>
                <a:lnTo>
                  <a:pt x="479583" y="144970"/>
                </a:lnTo>
                <a:lnTo>
                  <a:pt x="478178" y="151566"/>
                </a:lnTo>
                <a:lnTo>
                  <a:pt x="476345" y="157733"/>
                </a:lnTo>
                <a:lnTo>
                  <a:pt x="471963" y="169354"/>
                </a:lnTo>
                <a:lnTo>
                  <a:pt x="452056" y="160210"/>
                </a:lnTo>
                <a:lnTo>
                  <a:pt x="453580" y="155638"/>
                </a:lnTo>
                <a:lnTo>
                  <a:pt x="455104" y="149542"/>
                </a:lnTo>
                <a:lnTo>
                  <a:pt x="458152" y="144970"/>
                </a:lnTo>
                <a:lnTo>
                  <a:pt x="459676" y="138874"/>
                </a:lnTo>
                <a:lnTo>
                  <a:pt x="459676" y="119062"/>
                </a:lnTo>
                <a:lnTo>
                  <a:pt x="458152" y="112966"/>
                </a:lnTo>
                <a:lnTo>
                  <a:pt x="455104" y="106775"/>
                </a:lnTo>
                <a:lnTo>
                  <a:pt x="450532" y="100679"/>
                </a:lnTo>
                <a:lnTo>
                  <a:pt x="445960" y="99155"/>
                </a:lnTo>
                <a:lnTo>
                  <a:pt x="432244" y="99155"/>
                </a:lnTo>
                <a:lnTo>
                  <a:pt x="427672" y="100679"/>
                </a:lnTo>
                <a:lnTo>
                  <a:pt x="424529" y="105251"/>
                </a:lnTo>
                <a:lnTo>
                  <a:pt x="419957" y="109823"/>
                </a:lnTo>
                <a:lnTo>
                  <a:pt x="418433" y="116014"/>
                </a:lnTo>
                <a:lnTo>
                  <a:pt x="418433" y="128206"/>
                </a:lnTo>
                <a:lnTo>
                  <a:pt x="419957" y="131254"/>
                </a:lnTo>
                <a:lnTo>
                  <a:pt x="419957" y="134302"/>
                </a:lnTo>
                <a:lnTo>
                  <a:pt x="421481" y="138874"/>
                </a:lnTo>
                <a:lnTo>
                  <a:pt x="423005" y="141922"/>
                </a:lnTo>
                <a:lnTo>
                  <a:pt x="412337" y="151066"/>
                </a:lnTo>
                <a:lnTo>
                  <a:pt x="374141" y="123634"/>
                </a:lnTo>
                <a:lnTo>
                  <a:pt x="372165" y="137922"/>
                </a:lnTo>
                <a:lnTo>
                  <a:pt x="368617" y="151066"/>
                </a:lnTo>
                <a:lnTo>
                  <a:pt x="339042" y="192488"/>
                </a:lnTo>
                <a:lnTo>
                  <a:pt x="293456" y="212431"/>
                </a:lnTo>
                <a:lnTo>
                  <a:pt x="244134" y="217622"/>
                </a:lnTo>
                <a:lnTo>
                  <a:pt x="212312" y="218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5850" y="8175307"/>
            <a:ext cx="367030" cy="268605"/>
          </a:xfrm>
          <a:custGeom>
            <a:avLst/>
            <a:gdLst/>
            <a:ahLst/>
            <a:cxnLst/>
            <a:rect l="l" t="t" r="r" b="b"/>
            <a:pathLst>
              <a:path w="367030" h="268604">
                <a:moveTo>
                  <a:pt x="0" y="268605"/>
                </a:moveTo>
                <a:lnTo>
                  <a:pt x="0" y="218217"/>
                </a:lnTo>
                <a:lnTo>
                  <a:pt x="322230" y="134302"/>
                </a:lnTo>
                <a:lnTo>
                  <a:pt x="0" y="47339"/>
                </a:lnTo>
                <a:lnTo>
                  <a:pt x="0" y="0"/>
                </a:lnTo>
                <a:lnTo>
                  <a:pt x="366522" y="106775"/>
                </a:lnTo>
                <a:lnTo>
                  <a:pt x="366522" y="163258"/>
                </a:lnTo>
                <a:lnTo>
                  <a:pt x="0" y="268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411128" y="7933118"/>
            <a:ext cx="41275" cy="2540"/>
          </a:xfrm>
          <a:custGeom>
            <a:avLst/>
            <a:gdLst/>
            <a:ahLst/>
            <a:cxnLst/>
            <a:rect l="l" t="t" r="r" b="b"/>
            <a:pathLst>
              <a:path w="41275" h="2540">
                <a:moveTo>
                  <a:pt x="0" y="0"/>
                </a:moveTo>
                <a:lnTo>
                  <a:pt x="41243" y="0"/>
                </a:lnTo>
                <a:lnTo>
                  <a:pt x="41243" y="2540"/>
                </a:lnTo>
                <a:lnTo>
                  <a:pt x="0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5850" y="7935659"/>
            <a:ext cx="41275" cy="8890"/>
          </a:xfrm>
          <a:custGeom>
            <a:avLst/>
            <a:gdLst/>
            <a:ahLst/>
            <a:cxnLst/>
            <a:rect l="l" t="t" r="r" b="b"/>
            <a:pathLst>
              <a:path w="41275" h="8890">
                <a:moveTo>
                  <a:pt x="0" y="0"/>
                </a:moveTo>
                <a:lnTo>
                  <a:pt x="41243" y="0"/>
                </a:lnTo>
                <a:lnTo>
                  <a:pt x="4124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411128" y="7935659"/>
            <a:ext cx="41275" cy="8890"/>
          </a:xfrm>
          <a:custGeom>
            <a:avLst/>
            <a:gdLst/>
            <a:ahLst/>
            <a:cxnLst/>
            <a:rect l="l" t="t" r="r" b="b"/>
            <a:pathLst>
              <a:path w="41275" h="8890">
                <a:moveTo>
                  <a:pt x="0" y="0"/>
                </a:moveTo>
                <a:lnTo>
                  <a:pt x="41243" y="0"/>
                </a:lnTo>
                <a:lnTo>
                  <a:pt x="4124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85850" y="7944548"/>
            <a:ext cx="41275" cy="133350"/>
          </a:xfrm>
          <a:custGeom>
            <a:avLst/>
            <a:gdLst/>
            <a:ahLst/>
            <a:cxnLst/>
            <a:rect l="l" t="t" r="r" b="b"/>
            <a:pathLst>
              <a:path w="41275" h="133350">
                <a:moveTo>
                  <a:pt x="0" y="0"/>
                </a:moveTo>
                <a:lnTo>
                  <a:pt x="41243" y="0"/>
                </a:lnTo>
                <a:lnTo>
                  <a:pt x="41243" y="133349"/>
                </a:lnTo>
                <a:lnTo>
                  <a:pt x="0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44727" y="7944548"/>
            <a:ext cx="40005" cy="133350"/>
          </a:xfrm>
          <a:custGeom>
            <a:avLst/>
            <a:gdLst/>
            <a:ahLst/>
            <a:cxnLst/>
            <a:rect l="l" t="t" r="r" b="b"/>
            <a:pathLst>
              <a:path w="40005" h="133350">
                <a:moveTo>
                  <a:pt x="0" y="0"/>
                </a:moveTo>
                <a:lnTo>
                  <a:pt x="39719" y="0"/>
                </a:lnTo>
                <a:lnTo>
                  <a:pt x="39719" y="133349"/>
                </a:lnTo>
                <a:lnTo>
                  <a:pt x="0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85850" y="7944549"/>
            <a:ext cx="367030" cy="179070"/>
          </a:xfrm>
          <a:custGeom>
            <a:avLst/>
            <a:gdLst/>
            <a:ahLst/>
            <a:cxnLst/>
            <a:rect l="l" t="t" r="r" b="b"/>
            <a:pathLst>
              <a:path w="367030" h="179070">
                <a:moveTo>
                  <a:pt x="366522" y="0"/>
                </a:moveTo>
                <a:lnTo>
                  <a:pt x="325272" y="0"/>
                </a:lnTo>
                <a:lnTo>
                  <a:pt x="325272" y="133350"/>
                </a:lnTo>
                <a:lnTo>
                  <a:pt x="0" y="133350"/>
                </a:lnTo>
                <a:lnTo>
                  <a:pt x="0" y="179070"/>
                </a:lnTo>
                <a:lnTo>
                  <a:pt x="366522" y="179070"/>
                </a:lnTo>
                <a:lnTo>
                  <a:pt x="366522" y="13335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82802" y="7206234"/>
            <a:ext cx="484505" cy="551180"/>
          </a:xfrm>
          <a:custGeom>
            <a:avLst/>
            <a:gdLst/>
            <a:ahLst/>
            <a:cxnLst/>
            <a:rect l="l" t="t" r="r" b="b"/>
            <a:pathLst>
              <a:path w="484505" h="551179">
                <a:moveTo>
                  <a:pt x="369570" y="0"/>
                </a:moveTo>
                <a:lnTo>
                  <a:pt x="242785" y="41186"/>
                </a:lnTo>
                <a:lnTo>
                  <a:pt x="242785" y="90106"/>
                </a:lnTo>
                <a:lnTo>
                  <a:pt x="242785" y="209080"/>
                </a:lnTo>
                <a:lnTo>
                  <a:pt x="45808" y="149644"/>
                </a:lnTo>
                <a:lnTo>
                  <a:pt x="242785" y="90106"/>
                </a:lnTo>
                <a:lnTo>
                  <a:pt x="242785" y="41186"/>
                </a:lnTo>
                <a:lnTo>
                  <a:pt x="3048" y="119062"/>
                </a:lnTo>
                <a:lnTo>
                  <a:pt x="3048" y="178600"/>
                </a:lnTo>
                <a:lnTo>
                  <a:pt x="369570" y="294614"/>
                </a:lnTo>
                <a:lnTo>
                  <a:pt x="369570" y="247269"/>
                </a:lnTo>
                <a:lnTo>
                  <a:pt x="282511" y="219837"/>
                </a:lnTo>
                <a:lnTo>
                  <a:pt x="282511" y="209080"/>
                </a:lnTo>
                <a:lnTo>
                  <a:pt x="282511" y="90106"/>
                </a:lnTo>
                <a:lnTo>
                  <a:pt x="282511" y="77914"/>
                </a:lnTo>
                <a:lnTo>
                  <a:pt x="369570" y="51917"/>
                </a:lnTo>
                <a:lnTo>
                  <a:pt x="369570" y="0"/>
                </a:lnTo>
                <a:close/>
              </a:path>
              <a:path w="484505" h="551179">
                <a:moveTo>
                  <a:pt x="484149" y="451675"/>
                </a:moveTo>
                <a:lnTo>
                  <a:pt x="471957" y="410527"/>
                </a:lnTo>
                <a:lnTo>
                  <a:pt x="436816" y="393763"/>
                </a:lnTo>
                <a:lnTo>
                  <a:pt x="428155" y="394360"/>
                </a:lnTo>
                <a:lnTo>
                  <a:pt x="399186" y="426085"/>
                </a:lnTo>
                <a:lnTo>
                  <a:pt x="398614" y="434911"/>
                </a:lnTo>
                <a:lnTo>
                  <a:pt x="398614" y="442531"/>
                </a:lnTo>
                <a:lnTo>
                  <a:pt x="400138" y="445579"/>
                </a:lnTo>
                <a:lnTo>
                  <a:pt x="400138" y="448627"/>
                </a:lnTo>
                <a:lnTo>
                  <a:pt x="401662" y="450151"/>
                </a:lnTo>
                <a:lnTo>
                  <a:pt x="400138" y="451675"/>
                </a:lnTo>
                <a:lnTo>
                  <a:pt x="374142" y="431863"/>
                </a:lnTo>
                <a:lnTo>
                  <a:pt x="371538" y="408393"/>
                </a:lnTo>
                <a:lnTo>
                  <a:pt x="365950" y="388200"/>
                </a:lnTo>
                <a:lnTo>
                  <a:pt x="329717" y="346214"/>
                </a:lnTo>
                <a:lnTo>
                  <a:pt x="289115" y="334162"/>
                </a:lnTo>
                <a:lnTo>
                  <a:pt x="264223" y="332714"/>
                </a:lnTo>
                <a:lnTo>
                  <a:pt x="258127" y="332714"/>
                </a:lnTo>
                <a:lnTo>
                  <a:pt x="258127" y="381482"/>
                </a:lnTo>
                <a:lnTo>
                  <a:pt x="276402" y="382358"/>
                </a:lnTo>
                <a:lnTo>
                  <a:pt x="292265" y="385114"/>
                </a:lnTo>
                <a:lnTo>
                  <a:pt x="329844" y="415480"/>
                </a:lnTo>
                <a:lnTo>
                  <a:pt x="334416" y="441007"/>
                </a:lnTo>
                <a:lnTo>
                  <a:pt x="332968" y="457695"/>
                </a:lnTo>
                <a:lnTo>
                  <a:pt x="310032" y="489877"/>
                </a:lnTo>
                <a:lnTo>
                  <a:pt x="255473" y="502729"/>
                </a:lnTo>
                <a:lnTo>
                  <a:pt x="230593" y="503593"/>
                </a:lnTo>
                <a:lnTo>
                  <a:pt x="140487" y="503593"/>
                </a:lnTo>
                <a:lnTo>
                  <a:pt x="89154" y="499973"/>
                </a:lnTo>
                <a:lnTo>
                  <a:pt x="50647" y="479209"/>
                </a:lnTo>
                <a:lnTo>
                  <a:pt x="39712" y="437959"/>
                </a:lnTo>
                <a:lnTo>
                  <a:pt x="40576" y="425132"/>
                </a:lnTo>
                <a:lnTo>
                  <a:pt x="62344" y="393204"/>
                </a:lnTo>
                <a:lnTo>
                  <a:pt x="102298" y="386054"/>
                </a:lnTo>
                <a:lnTo>
                  <a:pt x="106870" y="386054"/>
                </a:lnTo>
                <a:lnTo>
                  <a:pt x="106870" y="337286"/>
                </a:lnTo>
                <a:lnTo>
                  <a:pt x="97726" y="337286"/>
                </a:lnTo>
                <a:lnTo>
                  <a:pt x="74206" y="338734"/>
                </a:lnTo>
                <a:lnTo>
                  <a:pt x="36969" y="350786"/>
                </a:lnTo>
                <a:lnTo>
                  <a:pt x="5715" y="391439"/>
                </a:lnTo>
                <a:lnTo>
                  <a:pt x="0" y="434911"/>
                </a:lnTo>
                <a:lnTo>
                  <a:pt x="1968" y="462711"/>
                </a:lnTo>
                <a:lnTo>
                  <a:pt x="17399" y="506806"/>
                </a:lnTo>
                <a:lnTo>
                  <a:pt x="49441" y="535457"/>
                </a:lnTo>
                <a:lnTo>
                  <a:pt x="104406" y="549211"/>
                </a:lnTo>
                <a:lnTo>
                  <a:pt x="140487" y="550926"/>
                </a:lnTo>
                <a:lnTo>
                  <a:pt x="212305" y="550926"/>
                </a:lnTo>
                <a:lnTo>
                  <a:pt x="271081" y="548449"/>
                </a:lnTo>
                <a:lnTo>
                  <a:pt x="311556" y="540258"/>
                </a:lnTo>
                <a:lnTo>
                  <a:pt x="349351" y="516610"/>
                </a:lnTo>
                <a:lnTo>
                  <a:pt x="372160" y="470598"/>
                </a:lnTo>
                <a:lnTo>
                  <a:pt x="374142" y="456247"/>
                </a:lnTo>
                <a:lnTo>
                  <a:pt x="412330" y="483781"/>
                </a:lnTo>
                <a:lnTo>
                  <a:pt x="422998" y="476161"/>
                </a:lnTo>
                <a:lnTo>
                  <a:pt x="419950" y="467017"/>
                </a:lnTo>
                <a:lnTo>
                  <a:pt x="419950" y="463969"/>
                </a:lnTo>
                <a:lnTo>
                  <a:pt x="418426" y="460921"/>
                </a:lnTo>
                <a:lnTo>
                  <a:pt x="418426" y="448627"/>
                </a:lnTo>
                <a:lnTo>
                  <a:pt x="419950" y="442531"/>
                </a:lnTo>
                <a:lnTo>
                  <a:pt x="424522" y="437959"/>
                </a:lnTo>
                <a:lnTo>
                  <a:pt x="427672" y="433387"/>
                </a:lnTo>
                <a:lnTo>
                  <a:pt x="432244" y="431863"/>
                </a:lnTo>
                <a:lnTo>
                  <a:pt x="445960" y="431863"/>
                </a:lnTo>
                <a:lnTo>
                  <a:pt x="450532" y="434911"/>
                </a:lnTo>
                <a:lnTo>
                  <a:pt x="455104" y="439483"/>
                </a:lnTo>
                <a:lnTo>
                  <a:pt x="458152" y="445579"/>
                </a:lnTo>
                <a:lnTo>
                  <a:pt x="459676" y="451675"/>
                </a:lnTo>
                <a:lnTo>
                  <a:pt x="459676" y="471589"/>
                </a:lnTo>
                <a:lnTo>
                  <a:pt x="458152" y="477685"/>
                </a:lnTo>
                <a:lnTo>
                  <a:pt x="455104" y="482257"/>
                </a:lnTo>
                <a:lnTo>
                  <a:pt x="453580" y="488353"/>
                </a:lnTo>
                <a:lnTo>
                  <a:pt x="452056" y="492925"/>
                </a:lnTo>
                <a:lnTo>
                  <a:pt x="471957" y="502069"/>
                </a:lnTo>
                <a:lnTo>
                  <a:pt x="478053" y="486829"/>
                </a:lnTo>
                <a:lnTo>
                  <a:pt x="479577" y="479209"/>
                </a:lnTo>
                <a:lnTo>
                  <a:pt x="481584" y="472351"/>
                </a:lnTo>
                <a:lnTo>
                  <a:pt x="483006" y="465480"/>
                </a:lnTo>
                <a:lnTo>
                  <a:pt x="483870" y="458597"/>
                </a:lnTo>
                <a:lnTo>
                  <a:pt x="484149" y="451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85850" y="6972300"/>
            <a:ext cx="367030" cy="180340"/>
          </a:xfrm>
          <a:custGeom>
            <a:avLst/>
            <a:gdLst/>
            <a:ahLst/>
            <a:cxnLst/>
            <a:rect l="l" t="t" r="r" b="b"/>
            <a:pathLst>
              <a:path w="367030" h="180340">
                <a:moveTo>
                  <a:pt x="366509" y="0"/>
                </a:moveTo>
                <a:lnTo>
                  <a:pt x="325272" y="0"/>
                </a:lnTo>
                <a:lnTo>
                  <a:pt x="325272" y="134620"/>
                </a:lnTo>
                <a:lnTo>
                  <a:pt x="0" y="134620"/>
                </a:lnTo>
                <a:lnTo>
                  <a:pt x="0" y="180340"/>
                </a:lnTo>
                <a:lnTo>
                  <a:pt x="366509" y="180340"/>
                </a:lnTo>
                <a:lnTo>
                  <a:pt x="366509" y="134620"/>
                </a:lnTo>
                <a:lnTo>
                  <a:pt x="36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86612" y="6871716"/>
            <a:ext cx="365760" cy="47625"/>
          </a:xfrm>
          <a:custGeom>
            <a:avLst/>
            <a:gdLst/>
            <a:ahLst/>
            <a:cxnLst/>
            <a:rect l="l" t="t" r="r" b="b"/>
            <a:pathLst>
              <a:path w="365759" h="47625">
                <a:moveTo>
                  <a:pt x="365759" y="47244"/>
                </a:moveTo>
                <a:lnTo>
                  <a:pt x="0" y="47244"/>
                </a:lnTo>
                <a:lnTo>
                  <a:pt x="0" y="0"/>
                </a:lnTo>
                <a:lnTo>
                  <a:pt x="365759" y="0"/>
                </a:lnTo>
                <a:lnTo>
                  <a:pt x="365759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79753" y="6563772"/>
            <a:ext cx="487680" cy="220345"/>
          </a:xfrm>
          <a:custGeom>
            <a:avLst/>
            <a:gdLst/>
            <a:ahLst/>
            <a:cxnLst/>
            <a:rect l="l" t="t" r="r" b="b"/>
            <a:pathLst>
              <a:path w="487680" h="220345">
                <a:moveTo>
                  <a:pt x="273367" y="219741"/>
                </a:moveTo>
                <a:lnTo>
                  <a:pt x="261175" y="219741"/>
                </a:lnTo>
                <a:lnTo>
                  <a:pt x="261175" y="173926"/>
                </a:lnTo>
                <a:lnTo>
                  <a:pt x="270319" y="173926"/>
                </a:lnTo>
                <a:lnTo>
                  <a:pt x="285479" y="173021"/>
                </a:lnTo>
                <a:lnTo>
                  <a:pt x="320706" y="157162"/>
                </a:lnTo>
                <a:lnTo>
                  <a:pt x="337470" y="111347"/>
                </a:lnTo>
                <a:lnTo>
                  <a:pt x="336589" y="98202"/>
                </a:lnTo>
                <a:lnTo>
                  <a:pt x="313632" y="57571"/>
                </a:lnTo>
                <a:lnTo>
                  <a:pt x="279463" y="47244"/>
                </a:lnTo>
                <a:lnTo>
                  <a:pt x="271461" y="47839"/>
                </a:lnTo>
                <a:lnTo>
                  <a:pt x="229076" y="78950"/>
                </a:lnTo>
                <a:lnTo>
                  <a:pt x="206216" y="120491"/>
                </a:lnTo>
                <a:lnTo>
                  <a:pt x="193586" y="143954"/>
                </a:lnTo>
                <a:lnTo>
                  <a:pt x="168363" y="179949"/>
                </a:lnTo>
                <a:lnTo>
                  <a:pt x="129623" y="206775"/>
                </a:lnTo>
                <a:lnTo>
                  <a:pt x="97726" y="212121"/>
                </a:lnTo>
                <a:lnTo>
                  <a:pt x="75978" y="210143"/>
                </a:lnTo>
                <a:lnTo>
                  <a:pt x="39982" y="194722"/>
                </a:lnTo>
                <a:lnTo>
                  <a:pt x="6679" y="147625"/>
                </a:lnTo>
                <a:lnTo>
                  <a:pt x="0" y="102203"/>
                </a:lnTo>
                <a:lnTo>
                  <a:pt x="1454" y="78733"/>
                </a:lnTo>
                <a:lnTo>
                  <a:pt x="13541" y="41472"/>
                </a:lnTo>
                <a:lnTo>
                  <a:pt x="55542" y="8191"/>
                </a:lnTo>
                <a:lnTo>
                  <a:pt x="99250" y="1524"/>
                </a:lnTo>
                <a:lnTo>
                  <a:pt x="106870" y="1524"/>
                </a:lnTo>
                <a:lnTo>
                  <a:pt x="106870" y="50292"/>
                </a:lnTo>
                <a:lnTo>
                  <a:pt x="102298" y="50292"/>
                </a:lnTo>
                <a:lnTo>
                  <a:pt x="87424" y="51150"/>
                </a:lnTo>
                <a:lnTo>
                  <a:pt x="49601" y="71842"/>
                </a:lnTo>
                <a:lnTo>
                  <a:pt x="41243" y="106775"/>
                </a:lnTo>
                <a:lnTo>
                  <a:pt x="42100" y="119005"/>
                </a:lnTo>
                <a:lnTo>
                  <a:pt x="62427" y="154900"/>
                </a:lnTo>
                <a:lnTo>
                  <a:pt x="93154" y="163258"/>
                </a:lnTo>
                <a:lnTo>
                  <a:pt x="112021" y="160066"/>
                </a:lnTo>
                <a:lnTo>
                  <a:pt x="129432" y="150292"/>
                </a:lnTo>
                <a:lnTo>
                  <a:pt x="145111" y="133643"/>
                </a:lnTo>
                <a:lnTo>
                  <a:pt x="158781" y="109823"/>
                </a:lnTo>
                <a:lnTo>
                  <a:pt x="171435" y="84090"/>
                </a:lnTo>
                <a:lnTo>
                  <a:pt x="184213" y="61769"/>
                </a:lnTo>
                <a:lnTo>
                  <a:pt x="210788" y="27432"/>
                </a:lnTo>
                <a:lnTo>
                  <a:pt x="259731" y="1714"/>
                </a:lnTo>
                <a:lnTo>
                  <a:pt x="279463" y="0"/>
                </a:lnTo>
                <a:lnTo>
                  <a:pt x="298331" y="1428"/>
                </a:lnTo>
                <a:lnTo>
                  <a:pt x="345186" y="22860"/>
                </a:lnTo>
                <a:lnTo>
                  <a:pt x="373475" y="72232"/>
                </a:lnTo>
                <a:lnTo>
                  <a:pt x="377189" y="94583"/>
                </a:lnTo>
                <a:lnTo>
                  <a:pt x="403193" y="114395"/>
                </a:lnTo>
                <a:lnTo>
                  <a:pt x="404717" y="112871"/>
                </a:lnTo>
                <a:lnTo>
                  <a:pt x="403193" y="111347"/>
                </a:lnTo>
                <a:lnTo>
                  <a:pt x="403193" y="108299"/>
                </a:lnTo>
                <a:lnTo>
                  <a:pt x="401669" y="105251"/>
                </a:lnTo>
                <a:lnTo>
                  <a:pt x="401669" y="97631"/>
                </a:lnTo>
                <a:lnTo>
                  <a:pt x="416839" y="61976"/>
                </a:lnTo>
                <a:lnTo>
                  <a:pt x="439864" y="54864"/>
                </a:lnTo>
                <a:lnTo>
                  <a:pt x="450486" y="56021"/>
                </a:lnTo>
                <a:lnTo>
                  <a:pt x="480131" y="81819"/>
                </a:lnTo>
                <a:lnTo>
                  <a:pt x="487203" y="114395"/>
                </a:lnTo>
                <a:lnTo>
                  <a:pt x="486917" y="121244"/>
                </a:lnTo>
                <a:lnTo>
                  <a:pt x="486060" y="127968"/>
                </a:lnTo>
                <a:lnTo>
                  <a:pt x="484631" y="134406"/>
                </a:lnTo>
                <a:lnTo>
                  <a:pt x="482631" y="140398"/>
                </a:lnTo>
                <a:lnTo>
                  <a:pt x="481226" y="146994"/>
                </a:lnTo>
                <a:lnTo>
                  <a:pt x="479393" y="153161"/>
                </a:lnTo>
                <a:lnTo>
                  <a:pt x="475011" y="164782"/>
                </a:lnTo>
                <a:lnTo>
                  <a:pt x="455104" y="155638"/>
                </a:lnTo>
                <a:lnTo>
                  <a:pt x="456628" y="151066"/>
                </a:lnTo>
                <a:lnTo>
                  <a:pt x="458152" y="144970"/>
                </a:lnTo>
                <a:lnTo>
                  <a:pt x="461200" y="140398"/>
                </a:lnTo>
                <a:lnTo>
                  <a:pt x="462724" y="134302"/>
                </a:lnTo>
                <a:lnTo>
                  <a:pt x="462724" y="114395"/>
                </a:lnTo>
                <a:lnTo>
                  <a:pt x="461200" y="106775"/>
                </a:lnTo>
                <a:lnTo>
                  <a:pt x="458152" y="102203"/>
                </a:lnTo>
                <a:lnTo>
                  <a:pt x="453580" y="96107"/>
                </a:lnTo>
                <a:lnTo>
                  <a:pt x="449008" y="94583"/>
                </a:lnTo>
                <a:lnTo>
                  <a:pt x="435292" y="94583"/>
                </a:lnTo>
                <a:lnTo>
                  <a:pt x="430720" y="96107"/>
                </a:lnTo>
                <a:lnTo>
                  <a:pt x="427577" y="100679"/>
                </a:lnTo>
                <a:lnTo>
                  <a:pt x="423005" y="105251"/>
                </a:lnTo>
                <a:lnTo>
                  <a:pt x="421481" y="111347"/>
                </a:lnTo>
                <a:lnTo>
                  <a:pt x="421481" y="123539"/>
                </a:lnTo>
                <a:lnTo>
                  <a:pt x="423005" y="126587"/>
                </a:lnTo>
                <a:lnTo>
                  <a:pt x="423005" y="129635"/>
                </a:lnTo>
                <a:lnTo>
                  <a:pt x="424529" y="134302"/>
                </a:lnTo>
                <a:lnTo>
                  <a:pt x="426053" y="137350"/>
                </a:lnTo>
                <a:lnTo>
                  <a:pt x="415385" y="146494"/>
                </a:lnTo>
                <a:lnTo>
                  <a:pt x="378713" y="118967"/>
                </a:lnTo>
                <a:lnTo>
                  <a:pt x="376142" y="140739"/>
                </a:lnTo>
                <a:lnTo>
                  <a:pt x="370712" y="160198"/>
                </a:lnTo>
                <a:lnTo>
                  <a:pt x="336937" y="204271"/>
                </a:lnTo>
                <a:lnTo>
                  <a:pt x="297998" y="218025"/>
                </a:lnTo>
                <a:lnTo>
                  <a:pt x="273367" y="2197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85850" y="6150102"/>
            <a:ext cx="367030" cy="335915"/>
          </a:xfrm>
          <a:custGeom>
            <a:avLst/>
            <a:gdLst/>
            <a:ahLst/>
            <a:cxnLst/>
            <a:rect l="l" t="t" r="r" b="b"/>
            <a:pathLst>
              <a:path w="367030" h="335914">
                <a:moveTo>
                  <a:pt x="366522" y="335756"/>
                </a:moveTo>
                <a:lnTo>
                  <a:pt x="0" y="335756"/>
                </a:lnTo>
                <a:lnTo>
                  <a:pt x="0" y="260985"/>
                </a:lnTo>
                <a:lnTo>
                  <a:pt x="306990" y="167830"/>
                </a:lnTo>
                <a:lnTo>
                  <a:pt x="0" y="74771"/>
                </a:lnTo>
                <a:lnTo>
                  <a:pt x="0" y="0"/>
                </a:lnTo>
                <a:lnTo>
                  <a:pt x="366522" y="0"/>
                </a:lnTo>
                <a:lnTo>
                  <a:pt x="366522" y="44196"/>
                </a:lnTo>
                <a:lnTo>
                  <a:pt x="41243" y="44196"/>
                </a:lnTo>
                <a:lnTo>
                  <a:pt x="366522" y="148018"/>
                </a:lnTo>
                <a:lnTo>
                  <a:pt x="366522" y="190785"/>
                </a:lnTo>
                <a:lnTo>
                  <a:pt x="41243" y="292989"/>
                </a:lnTo>
                <a:lnTo>
                  <a:pt x="366522" y="292989"/>
                </a:lnTo>
                <a:lnTo>
                  <a:pt x="366522" y="3357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85850" y="5797676"/>
            <a:ext cx="367030" cy="294640"/>
          </a:xfrm>
          <a:custGeom>
            <a:avLst/>
            <a:gdLst/>
            <a:ahLst/>
            <a:cxnLst/>
            <a:rect l="l" t="t" r="r" b="b"/>
            <a:pathLst>
              <a:path w="367030" h="294639">
                <a:moveTo>
                  <a:pt x="366522" y="294513"/>
                </a:moveTo>
                <a:lnTo>
                  <a:pt x="0" y="178498"/>
                </a:lnTo>
                <a:lnTo>
                  <a:pt x="0" y="118967"/>
                </a:lnTo>
                <a:lnTo>
                  <a:pt x="366522" y="0"/>
                </a:lnTo>
                <a:lnTo>
                  <a:pt x="366522" y="51911"/>
                </a:lnTo>
                <a:lnTo>
                  <a:pt x="279463" y="79343"/>
                </a:lnTo>
                <a:lnTo>
                  <a:pt x="279463" y="90011"/>
                </a:lnTo>
                <a:lnTo>
                  <a:pt x="239744" y="90011"/>
                </a:lnTo>
                <a:lnTo>
                  <a:pt x="42767" y="149542"/>
                </a:lnTo>
                <a:lnTo>
                  <a:pt x="239744" y="209073"/>
                </a:lnTo>
                <a:lnTo>
                  <a:pt x="279463" y="209073"/>
                </a:lnTo>
                <a:lnTo>
                  <a:pt x="279463" y="219741"/>
                </a:lnTo>
                <a:lnTo>
                  <a:pt x="366522" y="247173"/>
                </a:lnTo>
                <a:lnTo>
                  <a:pt x="366522" y="294513"/>
                </a:lnTo>
                <a:close/>
              </a:path>
              <a:path w="367030" h="294639">
                <a:moveTo>
                  <a:pt x="279463" y="209073"/>
                </a:moveTo>
                <a:lnTo>
                  <a:pt x="239744" y="209073"/>
                </a:lnTo>
                <a:lnTo>
                  <a:pt x="239744" y="90011"/>
                </a:lnTo>
                <a:lnTo>
                  <a:pt x="279463" y="90011"/>
                </a:lnTo>
                <a:lnTo>
                  <a:pt x="279463" y="2090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085850" y="5292470"/>
            <a:ext cx="367030" cy="337820"/>
          </a:xfrm>
          <a:custGeom>
            <a:avLst/>
            <a:gdLst/>
            <a:ahLst/>
            <a:cxnLst/>
            <a:rect l="l" t="t" r="r" b="b"/>
            <a:pathLst>
              <a:path w="367030" h="337820">
                <a:moveTo>
                  <a:pt x="366522" y="337280"/>
                </a:moveTo>
                <a:lnTo>
                  <a:pt x="0" y="337280"/>
                </a:lnTo>
                <a:lnTo>
                  <a:pt x="0" y="260985"/>
                </a:lnTo>
                <a:lnTo>
                  <a:pt x="306990" y="167925"/>
                </a:lnTo>
                <a:lnTo>
                  <a:pt x="0" y="74771"/>
                </a:lnTo>
                <a:lnTo>
                  <a:pt x="0" y="0"/>
                </a:lnTo>
                <a:lnTo>
                  <a:pt x="366522" y="0"/>
                </a:lnTo>
                <a:lnTo>
                  <a:pt x="366522" y="44291"/>
                </a:lnTo>
                <a:lnTo>
                  <a:pt x="41243" y="44291"/>
                </a:lnTo>
                <a:lnTo>
                  <a:pt x="366522" y="148018"/>
                </a:lnTo>
                <a:lnTo>
                  <a:pt x="366522" y="192309"/>
                </a:lnTo>
                <a:lnTo>
                  <a:pt x="41243" y="293084"/>
                </a:lnTo>
                <a:lnTo>
                  <a:pt x="366522" y="293084"/>
                </a:lnTo>
                <a:lnTo>
                  <a:pt x="366522" y="3372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85850" y="4941474"/>
            <a:ext cx="367030" cy="293370"/>
          </a:xfrm>
          <a:custGeom>
            <a:avLst/>
            <a:gdLst/>
            <a:ahLst/>
            <a:cxnLst/>
            <a:rect l="l" t="t" r="r" b="b"/>
            <a:pathLst>
              <a:path w="367030" h="293370">
                <a:moveTo>
                  <a:pt x="366522" y="292989"/>
                </a:moveTo>
                <a:lnTo>
                  <a:pt x="0" y="177069"/>
                </a:lnTo>
                <a:lnTo>
                  <a:pt x="0" y="119062"/>
                </a:lnTo>
                <a:lnTo>
                  <a:pt x="366522" y="0"/>
                </a:lnTo>
                <a:lnTo>
                  <a:pt x="366522" y="51911"/>
                </a:lnTo>
                <a:lnTo>
                  <a:pt x="279463" y="77819"/>
                </a:lnTo>
                <a:lnTo>
                  <a:pt x="279463" y="90106"/>
                </a:lnTo>
                <a:lnTo>
                  <a:pt x="239744" y="90106"/>
                </a:lnTo>
                <a:lnTo>
                  <a:pt x="42767" y="149542"/>
                </a:lnTo>
                <a:lnTo>
                  <a:pt x="239744" y="207549"/>
                </a:lnTo>
                <a:lnTo>
                  <a:pt x="279463" y="207549"/>
                </a:lnTo>
                <a:lnTo>
                  <a:pt x="279463" y="219741"/>
                </a:lnTo>
                <a:lnTo>
                  <a:pt x="366522" y="245745"/>
                </a:lnTo>
                <a:lnTo>
                  <a:pt x="366522" y="292989"/>
                </a:lnTo>
                <a:close/>
              </a:path>
              <a:path w="367030" h="293370">
                <a:moveTo>
                  <a:pt x="279463" y="207549"/>
                </a:moveTo>
                <a:lnTo>
                  <a:pt x="239744" y="207549"/>
                </a:lnTo>
                <a:lnTo>
                  <a:pt x="239744" y="90106"/>
                </a:lnTo>
                <a:lnTo>
                  <a:pt x="279463" y="90106"/>
                </a:lnTo>
                <a:lnTo>
                  <a:pt x="279463" y="207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085850" y="4634769"/>
            <a:ext cx="367030" cy="250825"/>
          </a:xfrm>
          <a:custGeom>
            <a:avLst/>
            <a:gdLst/>
            <a:ahLst/>
            <a:cxnLst/>
            <a:rect l="l" t="t" r="r" b="b"/>
            <a:pathLst>
              <a:path w="367030" h="250825">
                <a:moveTo>
                  <a:pt x="366522" y="250221"/>
                </a:moveTo>
                <a:lnTo>
                  <a:pt x="0" y="250221"/>
                </a:lnTo>
                <a:lnTo>
                  <a:pt x="0" y="184594"/>
                </a:lnTo>
                <a:lnTo>
                  <a:pt x="313086" y="41147"/>
                </a:lnTo>
                <a:lnTo>
                  <a:pt x="0" y="41147"/>
                </a:lnTo>
                <a:lnTo>
                  <a:pt x="0" y="0"/>
                </a:lnTo>
                <a:lnTo>
                  <a:pt x="366522" y="0"/>
                </a:lnTo>
                <a:lnTo>
                  <a:pt x="366522" y="62579"/>
                </a:lnTo>
                <a:lnTo>
                  <a:pt x="48863" y="209073"/>
                </a:lnTo>
                <a:lnTo>
                  <a:pt x="366522" y="209073"/>
                </a:lnTo>
                <a:lnTo>
                  <a:pt x="366522" y="2502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85850" y="4349407"/>
            <a:ext cx="367030" cy="237490"/>
          </a:xfrm>
          <a:custGeom>
            <a:avLst/>
            <a:gdLst/>
            <a:ahLst/>
            <a:cxnLst/>
            <a:rect l="l" t="t" r="r" b="b"/>
            <a:pathLst>
              <a:path w="367030" h="237489">
                <a:moveTo>
                  <a:pt x="366522" y="96520"/>
                </a:moveTo>
                <a:lnTo>
                  <a:pt x="41236" y="96520"/>
                </a:lnTo>
                <a:lnTo>
                  <a:pt x="41236" y="0"/>
                </a:lnTo>
                <a:lnTo>
                  <a:pt x="0" y="0"/>
                </a:lnTo>
                <a:lnTo>
                  <a:pt x="0" y="96520"/>
                </a:lnTo>
                <a:lnTo>
                  <a:pt x="0" y="143510"/>
                </a:lnTo>
                <a:lnTo>
                  <a:pt x="0" y="237490"/>
                </a:lnTo>
                <a:lnTo>
                  <a:pt x="41236" y="237490"/>
                </a:lnTo>
                <a:lnTo>
                  <a:pt x="41236" y="143510"/>
                </a:lnTo>
                <a:lnTo>
                  <a:pt x="366522" y="143510"/>
                </a:lnTo>
                <a:lnTo>
                  <a:pt x="366522" y="96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86612" y="4235196"/>
            <a:ext cx="365760" cy="47625"/>
          </a:xfrm>
          <a:custGeom>
            <a:avLst/>
            <a:gdLst/>
            <a:ahLst/>
            <a:cxnLst/>
            <a:rect l="l" t="t" r="r" b="b"/>
            <a:pathLst>
              <a:path w="365759" h="47625">
                <a:moveTo>
                  <a:pt x="365759" y="47243"/>
                </a:moveTo>
                <a:lnTo>
                  <a:pt x="0" y="47243"/>
                </a:lnTo>
                <a:lnTo>
                  <a:pt x="0" y="0"/>
                </a:lnTo>
                <a:lnTo>
                  <a:pt x="365759" y="0"/>
                </a:lnTo>
                <a:lnTo>
                  <a:pt x="365759" y="47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975931" y="3922109"/>
            <a:ext cx="484505" cy="227965"/>
          </a:xfrm>
          <a:custGeom>
            <a:avLst/>
            <a:gdLst/>
            <a:ahLst/>
            <a:cxnLst/>
            <a:rect l="l" t="t" r="r" b="b"/>
            <a:pathLst>
              <a:path w="484505" h="227964">
                <a:moveTo>
                  <a:pt x="316134" y="227361"/>
                </a:moveTo>
                <a:lnTo>
                  <a:pt x="264223" y="227361"/>
                </a:lnTo>
                <a:lnTo>
                  <a:pt x="231226" y="226504"/>
                </a:lnTo>
                <a:lnTo>
                  <a:pt x="180199" y="219646"/>
                </a:lnTo>
                <a:lnTo>
                  <a:pt x="135683" y="197786"/>
                </a:lnTo>
                <a:lnTo>
                  <a:pt x="111299" y="160195"/>
                </a:lnTo>
                <a:lnTo>
                  <a:pt x="103514" y="126554"/>
                </a:lnTo>
                <a:lnTo>
                  <a:pt x="103393" y="125840"/>
                </a:lnTo>
                <a:lnTo>
                  <a:pt x="102379" y="106775"/>
                </a:lnTo>
                <a:lnTo>
                  <a:pt x="102392" y="103727"/>
                </a:lnTo>
                <a:lnTo>
                  <a:pt x="103969" y="78113"/>
                </a:lnTo>
                <a:lnTo>
                  <a:pt x="117126" y="36577"/>
                </a:lnTo>
                <a:lnTo>
                  <a:pt x="159365" y="5715"/>
                </a:lnTo>
                <a:lnTo>
                  <a:pt x="203073" y="0"/>
                </a:lnTo>
                <a:lnTo>
                  <a:pt x="207645" y="0"/>
                </a:lnTo>
                <a:lnTo>
                  <a:pt x="207645" y="48768"/>
                </a:lnTo>
                <a:lnTo>
                  <a:pt x="192485" y="49625"/>
                </a:lnTo>
                <a:lnTo>
                  <a:pt x="179022" y="52197"/>
                </a:lnTo>
                <a:lnTo>
                  <a:pt x="145637" y="80664"/>
                </a:lnTo>
                <a:lnTo>
                  <a:pt x="142209" y="103727"/>
                </a:lnTo>
                <a:lnTo>
                  <a:pt x="142113" y="105251"/>
                </a:lnTo>
                <a:lnTo>
                  <a:pt x="142017" y="106775"/>
                </a:lnTo>
                <a:lnTo>
                  <a:pt x="143165" y="125840"/>
                </a:lnTo>
                <a:lnTo>
                  <a:pt x="143208" y="126554"/>
                </a:lnTo>
                <a:lnTo>
                  <a:pt x="163353" y="164782"/>
                </a:lnTo>
                <a:lnTo>
                  <a:pt x="222462" y="178879"/>
                </a:lnTo>
                <a:lnTo>
                  <a:pt x="221521" y="178879"/>
                </a:lnTo>
                <a:lnTo>
                  <a:pt x="253460" y="180022"/>
                </a:lnTo>
                <a:lnTo>
                  <a:pt x="464594" y="180022"/>
                </a:lnTo>
                <a:lnTo>
                  <a:pt x="463486" y="182068"/>
                </a:lnTo>
                <a:lnTo>
                  <a:pt x="447484" y="198310"/>
                </a:lnTo>
                <a:lnTo>
                  <a:pt x="426291" y="211248"/>
                </a:lnTo>
                <a:lnTo>
                  <a:pt x="397240" y="220301"/>
                </a:lnTo>
                <a:lnTo>
                  <a:pt x="360473" y="225621"/>
                </a:lnTo>
                <a:lnTo>
                  <a:pt x="316134" y="227361"/>
                </a:lnTo>
                <a:close/>
              </a:path>
              <a:path w="484505" h="227964">
                <a:moveTo>
                  <a:pt x="320706" y="114395"/>
                </a:moveTo>
                <a:lnTo>
                  <a:pt x="277939" y="114395"/>
                </a:lnTo>
                <a:lnTo>
                  <a:pt x="277939" y="1428"/>
                </a:lnTo>
                <a:lnTo>
                  <a:pt x="456581" y="1428"/>
                </a:lnTo>
                <a:lnTo>
                  <a:pt x="468630" y="26089"/>
                </a:lnTo>
                <a:lnTo>
                  <a:pt x="476229" y="48768"/>
                </a:lnTo>
                <a:lnTo>
                  <a:pt x="320706" y="48768"/>
                </a:lnTo>
                <a:lnTo>
                  <a:pt x="320706" y="114395"/>
                </a:lnTo>
                <a:close/>
              </a:path>
              <a:path w="484505" h="227964">
                <a:moveTo>
                  <a:pt x="464594" y="180022"/>
                </a:moveTo>
                <a:lnTo>
                  <a:pt x="337470" y="180022"/>
                </a:lnTo>
                <a:lnTo>
                  <a:pt x="365210" y="178879"/>
                </a:lnTo>
                <a:lnTo>
                  <a:pt x="388655" y="175450"/>
                </a:lnTo>
                <a:lnTo>
                  <a:pt x="431497" y="152027"/>
                </a:lnTo>
                <a:lnTo>
                  <a:pt x="444206" y="106775"/>
                </a:lnTo>
                <a:lnTo>
                  <a:pt x="444321" y="105251"/>
                </a:lnTo>
                <a:lnTo>
                  <a:pt x="444436" y="103727"/>
                </a:lnTo>
                <a:lnTo>
                  <a:pt x="436340" y="61162"/>
                </a:lnTo>
                <a:lnTo>
                  <a:pt x="433213" y="54875"/>
                </a:lnTo>
                <a:lnTo>
                  <a:pt x="433149" y="54746"/>
                </a:lnTo>
                <a:lnTo>
                  <a:pt x="429101" y="48768"/>
                </a:lnTo>
                <a:lnTo>
                  <a:pt x="476229" y="48768"/>
                </a:lnTo>
                <a:lnTo>
                  <a:pt x="477202" y="51673"/>
                </a:lnTo>
                <a:lnTo>
                  <a:pt x="482277" y="77764"/>
                </a:lnTo>
                <a:lnTo>
                  <a:pt x="482346" y="78113"/>
                </a:lnTo>
                <a:lnTo>
                  <a:pt x="483964" y="103727"/>
                </a:lnTo>
                <a:lnTo>
                  <a:pt x="483944" y="106775"/>
                </a:lnTo>
                <a:lnTo>
                  <a:pt x="481774" y="135262"/>
                </a:lnTo>
                <a:lnTo>
                  <a:pt x="474916" y="160960"/>
                </a:lnTo>
                <a:lnTo>
                  <a:pt x="464594" y="180022"/>
                </a:lnTo>
                <a:close/>
              </a:path>
              <a:path w="484505" h="227964">
                <a:moveTo>
                  <a:pt x="0" y="192214"/>
                </a:moveTo>
                <a:lnTo>
                  <a:pt x="0" y="166306"/>
                </a:lnTo>
                <a:lnTo>
                  <a:pt x="9477" y="164330"/>
                </a:lnTo>
                <a:lnTo>
                  <a:pt x="17526" y="160782"/>
                </a:lnTo>
                <a:lnTo>
                  <a:pt x="40418" y="123744"/>
                </a:lnTo>
                <a:lnTo>
                  <a:pt x="41243" y="112871"/>
                </a:lnTo>
                <a:lnTo>
                  <a:pt x="40670" y="103131"/>
                </a:lnTo>
                <a:lnTo>
                  <a:pt x="19431" y="67865"/>
                </a:lnTo>
                <a:lnTo>
                  <a:pt x="0" y="60960"/>
                </a:lnTo>
                <a:lnTo>
                  <a:pt x="0" y="35052"/>
                </a:lnTo>
                <a:lnTo>
                  <a:pt x="41228" y="50268"/>
                </a:lnTo>
                <a:lnTo>
                  <a:pt x="64103" y="81998"/>
                </a:lnTo>
                <a:lnTo>
                  <a:pt x="68675" y="111347"/>
                </a:lnTo>
                <a:lnTo>
                  <a:pt x="67556" y="129666"/>
                </a:lnTo>
                <a:lnTo>
                  <a:pt x="51911" y="169354"/>
                </a:lnTo>
                <a:lnTo>
                  <a:pt x="16040" y="189928"/>
                </a:lnTo>
                <a:lnTo>
                  <a:pt x="0" y="192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086612" y="3777996"/>
            <a:ext cx="365760" cy="47625"/>
          </a:xfrm>
          <a:custGeom>
            <a:avLst/>
            <a:gdLst/>
            <a:ahLst/>
            <a:cxnLst/>
            <a:rect l="l" t="t" r="r" b="b"/>
            <a:pathLst>
              <a:path w="365759" h="47625">
                <a:moveTo>
                  <a:pt x="365759" y="47243"/>
                </a:moveTo>
                <a:lnTo>
                  <a:pt x="0" y="47243"/>
                </a:lnTo>
                <a:lnTo>
                  <a:pt x="0" y="0"/>
                </a:lnTo>
                <a:lnTo>
                  <a:pt x="365759" y="0"/>
                </a:lnTo>
                <a:lnTo>
                  <a:pt x="365759" y="47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341232" y="9283255"/>
            <a:ext cx="238760" cy="610870"/>
          </a:xfrm>
          <a:custGeom>
            <a:avLst/>
            <a:gdLst/>
            <a:ahLst/>
            <a:cxnLst/>
            <a:rect l="l" t="t" r="r" b="b"/>
            <a:pathLst>
              <a:path w="238760" h="610870">
                <a:moveTo>
                  <a:pt x="125260" y="569214"/>
                </a:moveTo>
                <a:lnTo>
                  <a:pt x="122212" y="561594"/>
                </a:lnTo>
                <a:lnTo>
                  <a:pt x="109931" y="549402"/>
                </a:lnTo>
                <a:lnTo>
                  <a:pt x="102311" y="546354"/>
                </a:lnTo>
                <a:lnTo>
                  <a:pt x="85547" y="546354"/>
                </a:lnTo>
                <a:lnTo>
                  <a:pt x="77927" y="549402"/>
                </a:lnTo>
                <a:lnTo>
                  <a:pt x="65633" y="561594"/>
                </a:lnTo>
                <a:lnTo>
                  <a:pt x="62585" y="569214"/>
                </a:lnTo>
                <a:lnTo>
                  <a:pt x="62585" y="587502"/>
                </a:lnTo>
                <a:lnTo>
                  <a:pt x="65633" y="595122"/>
                </a:lnTo>
                <a:lnTo>
                  <a:pt x="71831" y="601218"/>
                </a:lnTo>
                <a:lnTo>
                  <a:pt x="77927" y="607415"/>
                </a:lnTo>
                <a:lnTo>
                  <a:pt x="85547" y="610463"/>
                </a:lnTo>
                <a:lnTo>
                  <a:pt x="93167" y="610463"/>
                </a:lnTo>
                <a:lnTo>
                  <a:pt x="102311" y="610463"/>
                </a:lnTo>
                <a:lnTo>
                  <a:pt x="109931" y="607415"/>
                </a:lnTo>
                <a:lnTo>
                  <a:pt x="122212" y="595122"/>
                </a:lnTo>
                <a:lnTo>
                  <a:pt x="125260" y="587502"/>
                </a:lnTo>
                <a:lnTo>
                  <a:pt x="125260" y="569214"/>
                </a:lnTo>
                <a:close/>
              </a:path>
              <a:path w="238760" h="610870">
                <a:moveTo>
                  <a:pt x="186309" y="326618"/>
                </a:moveTo>
                <a:lnTo>
                  <a:pt x="178689" y="326618"/>
                </a:lnTo>
                <a:lnTo>
                  <a:pt x="175641" y="337286"/>
                </a:lnTo>
                <a:lnTo>
                  <a:pt x="174117" y="343382"/>
                </a:lnTo>
                <a:lnTo>
                  <a:pt x="172593" y="344906"/>
                </a:lnTo>
                <a:lnTo>
                  <a:pt x="169545" y="346430"/>
                </a:lnTo>
                <a:lnTo>
                  <a:pt x="166497" y="346430"/>
                </a:lnTo>
                <a:lnTo>
                  <a:pt x="161925" y="347954"/>
                </a:lnTo>
                <a:lnTo>
                  <a:pt x="90106" y="347954"/>
                </a:lnTo>
                <a:lnTo>
                  <a:pt x="60604" y="347687"/>
                </a:lnTo>
                <a:lnTo>
                  <a:pt x="36258" y="347002"/>
                </a:lnTo>
                <a:lnTo>
                  <a:pt x="17068" y="346024"/>
                </a:lnTo>
                <a:lnTo>
                  <a:pt x="3048" y="344906"/>
                </a:lnTo>
                <a:lnTo>
                  <a:pt x="0" y="347954"/>
                </a:lnTo>
                <a:lnTo>
                  <a:pt x="4559" y="357378"/>
                </a:lnTo>
                <a:lnTo>
                  <a:pt x="8953" y="367385"/>
                </a:lnTo>
                <a:lnTo>
                  <a:pt x="13081" y="377952"/>
                </a:lnTo>
                <a:lnTo>
                  <a:pt x="16764" y="389102"/>
                </a:lnTo>
                <a:lnTo>
                  <a:pt x="24485" y="389102"/>
                </a:lnTo>
                <a:lnTo>
                  <a:pt x="22860" y="383006"/>
                </a:lnTo>
                <a:lnTo>
                  <a:pt x="22860" y="370814"/>
                </a:lnTo>
                <a:lnTo>
                  <a:pt x="24485" y="369290"/>
                </a:lnTo>
                <a:lnTo>
                  <a:pt x="26009" y="369290"/>
                </a:lnTo>
                <a:lnTo>
                  <a:pt x="29057" y="367766"/>
                </a:lnTo>
                <a:lnTo>
                  <a:pt x="168021" y="367766"/>
                </a:lnTo>
                <a:lnTo>
                  <a:pt x="171069" y="369290"/>
                </a:lnTo>
                <a:lnTo>
                  <a:pt x="171069" y="370814"/>
                </a:lnTo>
                <a:lnTo>
                  <a:pt x="172593" y="370814"/>
                </a:lnTo>
                <a:lnTo>
                  <a:pt x="175641" y="376910"/>
                </a:lnTo>
                <a:lnTo>
                  <a:pt x="178689" y="389102"/>
                </a:lnTo>
                <a:lnTo>
                  <a:pt x="186309" y="389102"/>
                </a:lnTo>
                <a:lnTo>
                  <a:pt x="185432" y="379603"/>
                </a:lnTo>
                <a:lnTo>
                  <a:pt x="184975" y="371386"/>
                </a:lnTo>
                <a:lnTo>
                  <a:pt x="184810" y="364032"/>
                </a:lnTo>
                <a:lnTo>
                  <a:pt x="184975" y="344716"/>
                </a:lnTo>
                <a:lnTo>
                  <a:pt x="185432" y="336308"/>
                </a:lnTo>
                <a:lnTo>
                  <a:pt x="186309" y="326618"/>
                </a:lnTo>
                <a:close/>
              </a:path>
              <a:path w="238760" h="610870">
                <a:moveTo>
                  <a:pt x="187845" y="224320"/>
                </a:moveTo>
                <a:lnTo>
                  <a:pt x="184797" y="218224"/>
                </a:lnTo>
                <a:lnTo>
                  <a:pt x="178701" y="212128"/>
                </a:lnTo>
                <a:lnTo>
                  <a:pt x="168033" y="199936"/>
                </a:lnTo>
                <a:lnTo>
                  <a:pt x="163461" y="202984"/>
                </a:lnTo>
                <a:lnTo>
                  <a:pt x="168033" y="210604"/>
                </a:lnTo>
                <a:lnTo>
                  <a:pt x="169557" y="215176"/>
                </a:lnTo>
                <a:lnTo>
                  <a:pt x="169557" y="222796"/>
                </a:lnTo>
                <a:lnTo>
                  <a:pt x="166509" y="224320"/>
                </a:lnTo>
                <a:lnTo>
                  <a:pt x="164985" y="225844"/>
                </a:lnTo>
                <a:lnTo>
                  <a:pt x="85547" y="225844"/>
                </a:lnTo>
                <a:lnTo>
                  <a:pt x="80975" y="227368"/>
                </a:lnTo>
                <a:lnTo>
                  <a:pt x="74879" y="230416"/>
                </a:lnTo>
                <a:lnTo>
                  <a:pt x="71831" y="233464"/>
                </a:lnTo>
                <a:lnTo>
                  <a:pt x="68681" y="236512"/>
                </a:lnTo>
                <a:lnTo>
                  <a:pt x="65633" y="239560"/>
                </a:lnTo>
                <a:lnTo>
                  <a:pt x="62585" y="248704"/>
                </a:lnTo>
                <a:lnTo>
                  <a:pt x="62674" y="260921"/>
                </a:lnTo>
                <a:lnTo>
                  <a:pt x="73355" y="303657"/>
                </a:lnTo>
                <a:lnTo>
                  <a:pt x="99263" y="308229"/>
                </a:lnTo>
                <a:lnTo>
                  <a:pt x="100787" y="299085"/>
                </a:lnTo>
                <a:lnTo>
                  <a:pt x="91643" y="296037"/>
                </a:lnTo>
                <a:lnTo>
                  <a:pt x="84023" y="291465"/>
                </a:lnTo>
                <a:lnTo>
                  <a:pt x="79451" y="286893"/>
                </a:lnTo>
                <a:lnTo>
                  <a:pt x="73355" y="274701"/>
                </a:lnTo>
                <a:lnTo>
                  <a:pt x="73393" y="260921"/>
                </a:lnTo>
                <a:lnTo>
                  <a:pt x="76403" y="256413"/>
                </a:lnTo>
                <a:lnTo>
                  <a:pt x="79451" y="251752"/>
                </a:lnTo>
                <a:lnTo>
                  <a:pt x="84023" y="248704"/>
                </a:lnTo>
                <a:lnTo>
                  <a:pt x="91643" y="247180"/>
                </a:lnTo>
                <a:lnTo>
                  <a:pt x="103835" y="245656"/>
                </a:lnTo>
                <a:lnTo>
                  <a:pt x="107556" y="255397"/>
                </a:lnTo>
                <a:lnTo>
                  <a:pt x="111874" y="266128"/>
                </a:lnTo>
                <a:lnTo>
                  <a:pt x="128308" y="300609"/>
                </a:lnTo>
                <a:lnTo>
                  <a:pt x="131356" y="303657"/>
                </a:lnTo>
                <a:lnTo>
                  <a:pt x="134404" y="308229"/>
                </a:lnTo>
                <a:lnTo>
                  <a:pt x="138976" y="311277"/>
                </a:lnTo>
                <a:lnTo>
                  <a:pt x="142024" y="312801"/>
                </a:lnTo>
                <a:lnTo>
                  <a:pt x="151168" y="315849"/>
                </a:lnTo>
                <a:lnTo>
                  <a:pt x="166509" y="315849"/>
                </a:lnTo>
                <a:lnTo>
                  <a:pt x="172605" y="312801"/>
                </a:lnTo>
                <a:lnTo>
                  <a:pt x="178701" y="306705"/>
                </a:lnTo>
                <a:lnTo>
                  <a:pt x="184797" y="302133"/>
                </a:lnTo>
                <a:lnTo>
                  <a:pt x="187845" y="294513"/>
                </a:lnTo>
                <a:lnTo>
                  <a:pt x="187845" y="292989"/>
                </a:lnTo>
                <a:lnTo>
                  <a:pt x="187845" y="279273"/>
                </a:lnTo>
                <a:lnTo>
                  <a:pt x="172605" y="250088"/>
                </a:lnTo>
                <a:lnTo>
                  <a:pt x="172605" y="271653"/>
                </a:lnTo>
                <a:lnTo>
                  <a:pt x="172504" y="280987"/>
                </a:lnTo>
                <a:lnTo>
                  <a:pt x="171081" y="283845"/>
                </a:lnTo>
                <a:lnTo>
                  <a:pt x="163461" y="291465"/>
                </a:lnTo>
                <a:lnTo>
                  <a:pt x="157264" y="292989"/>
                </a:lnTo>
                <a:lnTo>
                  <a:pt x="145072" y="292989"/>
                </a:lnTo>
                <a:lnTo>
                  <a:pt x="135928" y="286893"/>
                </a:lnTo>
                <a:lnTo>
                  <a:pt x="131876" y="280987"/>
                </a:lnTo>
                <a:lnTo>
                  <a:pt x="131775" y="280797"/>
                </a:lnTo>
                <a:lnTo>
                  <a:pt x="126974" y="272605"/>
                </a:lnTo>
                <a:lnTo>
                  <a:pt x="121145" y="260921"/>
                </a:lnTo>
                <a:lnTo>
                  <a:pt x="114592" y="245656"/>
                </a:lnTo>
                <a:lnTo>
                  <a:pt x="146596" y="245656"/>
                </a:lnTo>
                <a:lnTo>
                  <a:pt x="152692" y="247180"/>
                </a:lnTo>
                <a:lnTo>
                  <a:pt x="161937" y="250228"/>
                </a:lnTo>
                <a:lnTo>
                  <a:pt x="164985" y="254800"/>
                </a:lnTo>
                <a:lnTo>
                  <a:pt x="167995" y="260921"/>
                </a:lnTo>
                <a:lnTo>
                  <a:pt x="171081" y="265557"/>
                </a:lnTo>
                <a:lnTo>
                  <a:pt x="172605" y="271653"/>
                </a:lnTo>
                <a:lnTo>
                  <a:pt x="172605" y="250088"/>
                </a:lnTo>
                <a:lnTo>
                  <a:pt x="169557" y="245656"/>
                </a:lnTo>
                <a:lnTo>
                  <a:pt x="175653" y="245656"/>
                </a:lnTo>
                <a:lnTo>
                  <a:pt x="180225" y="244132"/>
                </a:lnTo>
                <a:lnTo>
                  <a:pt x="186321" y="238036"/>
                </a:lnTo>
                <a:lnTo>
                  <a:pt x="187845" y="233464"/>
                </a:lnTo>
                <a:lnTo>
                  <a:pt x="187845" y="224320"/>
                </a:lnTo>
                <a:close/>
              </a:path>
              <a:path w="238760" h="610870">
                <a:moveTo>
                  <a:pt x="187845" y="30480"/>
                </a:moveTo>
                <a:lnTo>
                  <a:pt x="183273" y="16764"/>
                </a:lnTo>
                <a:lnTo>
                  <a:pt x="178701" y="10668"/>
                </a:lnTo>
                <a:lnTo>
                  <a:pt x="174129" y="1524"/>
                </a:lnTo>
                <a:lnTo>
                  <a:pt x="166509" y="4572"/>
                </a:lnTo>
                <a:lnTo>
                  <a:pt x="169557" y="12192"/>
                </a:lnTo>
                <a:lnTo>
                  <a:pt x="172605" y="18288"/>
                </a:lnTo>
                <a:lnTo>
                  <a:pt x="172605" y="27432"/>
                </a:lnTo>
                <a:lnTo>
                  <a:pt x="169557" y="32004"/>
                </a:lnTo>
                <a:lnTo>
                  <a:pt x="160413" y="35052"/>
                </a:lnTo>
                <a:lnTo>
                  <a:pt x="154216" y="36576"/>
                </a:lnTo>
                <a:lnTo>
                  <a:pt x="143548" y="36576"/>
                </a:lnTo>
                <a:lnTo>
                  <a:pt x="77927" y="35052"/>
                </a:lnTo>
                <a:lnTo>
                  <a:pt x="77978" y="33528"/>
                </a:lnTo>
                <a:lnTo>
                  <a:pt x="78079" y="30480"/>
                </a:lnTo>
                <a:lnTo>
                  <a:pt x="78193" y="27432"/>
                </a:lnTo>
                <a:lnTo>
                  <a:pt x="79209" y="13195"/>
                </a:lnTo>
                <a:lnTo>
                  <a:pt x="79286" y="10668"/>
                </a:lnTo>
                <a:lnTo>
                  <a:pt x="79451" y="6096"/>
                </a:lnTo>
                <a:lnTo>
                  <a:pt x="74879" y="4572"/>
                </a:lnTo>
                <a:lnTo>
                  <a:pt x="71831" y="1524"/>
                </a:lnTo>
                <a:lnTo>
                  <a:pt x="68681" y="0"/>
                </a:lnTo>
                <a:lnTo>
                  <a:pt x="65633" y="1524"/>
                </a:lnTo>
                <a:lnTo>
                  <a:pt x="67157" y="35052"/>
                </a:lnTo>
                <a:lnTo>
                  <a:pt x="33629" y="33528"/>
                </a:lnTo>
                <a:lnTo>
                  <a:pt x="33629" y="39624"/>
                </a:lnTo>
                <a:lnTo>
                  <a:pt x="41960" y="43980"/>
                </a:lnTo>
                <a:lnTo>
                  <a:pt x="48869" y="48056"/>
                </a:lnTo>
                <a:lnTo>
                  <a:pt x="71831" y="74777"/>
                </a:lnTo>
                <a:lnTo>
                  <a:pt x="79451" y="74777"/>
                </a:lnTo>
                <a:lnTo>
                  <a:pt x="79451" y="67157"/>
                </a:lnTo>
                <a:lnTo>
                  <a:pt x="77927" y="61061"/>
                </a:lnTo>
                <a:lnTo>
                  <a:pt x="77927" y="56489"/>
                </a:lnTo>
                <a:lnTo>
                  <a:pt x="171081" y="56489"/>
                </a:lnTo>
                <a:lnTo>
                  <a:pt x="175653" y="54965"/>
                </a:lnTo>
                <a:lnTo>
                  <a:pt x="180225" y="51917"/>
                </a:lnTo>
                <a:lnTo>
                  <a:pt x="183273" y="48869"/>
                </a:lnTo>
                <a:lnTo>
                  <a:pt x="186321" y="44196"/>
                </a:lnTo>
                <a:lnTo>
                  <a:pt x="186385" y="43980"/>
                </a:lnTo>
                <a:lnTo>
                  <a:pt x="187845" y="39624"/>
                </a:lnTo>
                <a:lnTo>
                  <a:pt x="187845" y="36576"/>
                </a:lnTo>
                <a:lnTo>
                  <a:pt x="187845" y="30480"/>
                </a:lnTo>
                <a:close/>
              </a:path>
              <a:path w="238760" h="610870">
                <a:moveTo>
                  <a:pt x="189369" y="468541"/>
                </a:moveTo>
                <a:lnTo>
                  <a:pt x="178003" y="429006"/>
                </a:lnTo>
                <a:lnTo>
                  <a:pt x="142760" y="406514"/>
                </a:lnTo>
                <a:lnTo>
                  <a:pt x="135928" y="405955"/>
                </a:lnTo>
                <a:lnTo>
                  <a:pt x="128193" y="406552"/>
                </a:lnTo>
                <a:lnTo>
                  <a:pt x="94119" y="430339"/>
                </a:lnTo>
                <a:lnTo>
                  <a:pt x="82499" y="453199"/>
                </a:lnTo>
                <a:lnTo>
                  <a:pt x="76161" y="466458"/>
                </a:lnTo>
                <a:lnTo>
                  <a:pt x="50393" y="495973"/>
                </a:lnTo>
                <a:lnTo>
                  <a:pt x="36677" y="495973"/>
                </a:lnTo>
                <a:lnTo>
                  <a:pt x="29057" y="492925"/>
                </a:lnTo>
                <a:lnTo>
                  <a:pt x="24485" y="486829"/>
                </a:lnTo>
                <a:lnTo>
                  <a:pt x="18300" y="482257"/>
                </a:lnTo>
                <a:lnTo>
                  <a:pt x="15252" y="473113"/>
                </a:lnTo>
                <a:lnTo>
                  <a:pt x="15252" y="456247"/>
                </a:lnTo>
                <a:lnTo>
                  <a:pt x="16776" y="450151"/>
                </a:lnTo>
                <a:lnTo>
                  <a:pt x="19824" y="444055"/>
                </a:lnTo>
                <a:lnTo>
                  <a:pt x="26009" y="434911"/>
                </a:lnTo>
                <a:lnTo>
                  <a:pt x="32105" y="431863"/>
                </a:lnTo>
                <a:lnTo>
                  <a:pt x="36677" y="428815"/>
                </a:lnTo>
                <a:lnTo>
                  <a:pt x="44297" y="427291"/>
                </a:lnTo>
                <a:lnTo>
                  <a:pt x="54965" y="424243"/>
                </a:lnTo>
                <a:lnTo>
                  <a:pt x="54965" y="415099"/>
                </a:lnTo>
                <a:lnTo>
                  <a:pt x="12204" y="415099"/>
                </a:lnTo>
                <a:lnTo>
                  <a:pt x="8204" y="427367"/>
                </a:lnTo>
                <a:lnTo>
                  <a:pt x="5346" y="438912"/>
                </a:lnTo>
                <a:lnTo>
                  <a:pt x="3632" y="449605"/>
                </a:lnTo>
                <a:lnTo>
                  <a:pt x="3060" y="459295"/>
                </a:lnTo>
                <a:lnTo>
                  <a:pt x="3606" y="467334"/>
                </a:lnTo>
                <a:lnTo>
                  <a:pt x="23571" y="507238"/>
                </a:lnTo>
                <a:lnTo>
                  <a:pt x="53441" y="518833"/>
                </a:lnTo>
                <a:lnTo>
                  <a:pt x="60286" y="518261"/>
                </a:lnTo>
                <a:lnTo>
                  <a:pt x="95084" y="485686"/>
                </a:lnTo>
                <a:lnTo>
                  <a:pt x="100787" y="473113"/>
                </a:lnTo>
                <a:lnTo>
                  <a:pt x="107124" y="460717"/>
                </a:lnTo>
                <a:lnTo>
                  <a:pt x="135928" y="430339"/>
                </a:lnTo>
                <a:lnTo>
                  <a:pt x="143548" y="430339"/>
                </a:lnTo>
                <a:lnTo>
                  <a:pt x="175094" y="460133"/>
                </a:lnTo>
                <a:lnTo>
                  <a:pt x="175653" y="467017"/>
                </a:lnTo>
                <a:lnTo>
                  <a:pt x="175653" y="474637"/>
                </a:lnTo>
                <a:lnTo>
                  <a:pt x="148691" y="505117"/>
                </a:lnTo>
                <a:lnTo>
                  <a:pt x="132880" y="509689"/>
                </a:lnTo>
                <a:lnTo>
                  <a:pt x="132880" y="518833"/>
                </a:lnTo>
                <a:lnTo>
                  <a:pt x="146253" y="519074"/>
                </a:lnTo>
                <a:lnTo>
                  <a:pt x="169608" y="520115"/>
                </a:lnTo>
                <a:lnTo>
                  <a:pt x="178701" y="520357"/>
                </a:lnTo>
                <a:lnTo>
                  <a:pt x="189369" y="483781"/>
                </a:lnTo>
                <a:lnTo>
                  <a:pt x="189369" y="468541"/>
                </a:lnTo>
                <a:close/>
              </a:path>
              <a:path w="238760" h="610870">
                <a:moveTo>
                  <a:pt x="238226" y="176974"/>
                </a:moveTo>
                <a:lnTo>
                  <a:pt x="212318" y="148018"/>
                </a:lnTo>
                <a:lnTo>
                  <a:pt x="172593" y="131254"/>
                </a:lnTo>
                <a:lnTo>
                  <a:pt x="123240" y="112877"/>
                </a:lnTo>
                <a:lnTo>
                  <a:pt x="95707" y="102514"/>
                </a:lnTo>
                <a:lnTo>
                  <a:pt x="87249" y="98971"/>
                </a:lnTo>
                <a:lnTo>
                  <a:pt x="81368" y="96278"/>
                </a:lnTo>
                <a:lnTo>
                  <a:pt x="77914" y="94589"/>
                </a:lnTo>
                <a:lnTo>
                  <a:pt x="76390" y="91541"/>
                </a:lnTo>
                <a:lnTo>
                  <a:pt x="73342" y="86969"/>
                </a:lnTo>
                <a:lnTo>
                  <a:pt x="71818" y="80873"/>
                </a:lnTo>
                <a:lnTo>
                  <a:pt x="65633" y="80873"/>
                </a:lnTo>
                <a:lnTo>
                  <a:pt x="65633" y="88493"/>
                </a:lnTo>
                <a:lnTo>
                  <a:pt x="67157" y="94589"/>
                </a:lnTo>
                <a:lnTo>
                  <a:pt x="67157" y="105257"/>
                </a:lnTo>
                <a:lnTo>
                  <a:pt x="65633" y="112877"/>
                </a:lnTo>
                <a:lnTo>
                  <a:pt x="65633" y="123634"/>
                </a:lnTo>
                <a:lnTo>
                  <a:pt x="71818" y="123634"/>
                </a:lnTo>
                <a:lnTo>
                  <a:pt x="73342" y="122110"/>
                </a:lnTo>
                <a:lnTo>
                  <a:pt x="73342" y="119062"/>
                </a:lnTo>
                <a:lnTo>
                  <a:pt x="74866" y="115925"/>
                </a:lnTo>
                <a:lnTo>
                  <a:pt x="74866" y="114401"/>
                </a:lnTo>
                <a:lnTo>
                  <a:pt x="76390" y="112877"/>
                </a:lnTo>
                <a:lnTo>
                  <a:pt x="79438" y="112877"/>
                </a:lnTo>
                <a:lnTo>
                  <a:pt x="83426" y="113474"/>
                </a:lnTo>
                <a:lnTo>
                  <a:pt x="90690" y="115366"/>
                </a:lnTo>
                <a:lnTo>
                  <a:pt x="101130" y="118706"/>
                </a:lnTo>
                <a:lnTo>
                  <a:pt x="152692" y="137350"/>
                </a:lnTo>
                <a:lnTo>
                  <a:pt x="108292" y="156425"/>
                </a:lnTo>
                <a:lnTo>
                  <a:pt x="91630" y="163258"/>
                </a:lnTo>
                <a:lnTo>
                  <a:pt x="85534" y="166306"/>
                </a:lnTo>
                <a:lnTo>
                  <a:pt x="80962" y="167830"/>
                </a:lnTo>
                <a:lnTo>
                  <a:pt x="77914" y="167830"/>
                </a:lnTo>
                <a:lnTo>
                  <a:pt x="76390" y="166306"/>
                </a:lnTo>
                <a:lnTo>
                  <a:pt x="74866" y="163258"/>
                </a:lnTo>
                <a:lnTo>
                  <a:pt x="73342" y="158686"/>
                </a:lnTo>
                <a:lnTo>
                  <a:pt x="71818" y="152590"/>
                </a:lnTo>
                <a:lnTo>
                  <a:pt x="65633" y="152590"/>
                </a:lnTo>
                <a:lnTo>
                  <a:pt x="65735" y="156425"/>
                </a:lnTo>
                <a:lnTo>
                  <a:pt x="65824" y="160235"/>
                </a:lnTo>
                <a:lnTo>
                  <a:pt x="65874" y="162026"/>
                </a:lnTo>
                <a:lnTo>
                  <a:pt x="65951" y="163258"/>
                </a:lnTo>
                <a:lnTo>
                  <a:pt x="66065" y="164782"/>
                </a:lnTo>
                <a:lnTo>
                  <a:pt x="66167" y="166306"/>
                </a:lnTo>
                <a:lnTo>
                  <a:pt x="66268" y="167830"/>
                </a:lnTo>
                <a:lnTo>
                  <a:pt x="66395" y="169735"/>
                </a:lnTo>
                <a:lnTo>
                  <a:pt x="66497" y="170878"/>
                </a:lnTo>
                <a:lnTo>
                  <a:pt x="66916" y="175742"/>
                </a:lnTo>
                <a:lnTo>
                  <a:pt x="66916" y="185254"/>
                </a:lnTo>
                <a:lnTo>
                  <a:pt x="66357" y="192316"/>
                </a:lnTo>
                <a:lnTo>
                  <a:pt x="66255" y="193840"/>
                </a:lnTo>
                <a:lnTo>
                  <a:pt x="66154" y="195364"/>
                </a:lnTo>
                <a:lnTo>
                  <a:pt x="66052" y="196888"/>
                </a:lnTo>
                <a:lnTo>
                  <a:pt x="65951" y="198412"/>
                </a:lnTo>
                <a:lnTo>
                  <a:pt x="65824" y="201460"/>
                </a:lnTo>
                <a:lnTo>
                  <a:pt x="65786" y="202984"/>
                </a:lnTo>
                <a:lnTo>
                  <a:pt x="65633" y="209080"/>
                </a:lnTo>
                <a:lnTo>
                  <a:pt x="71818" y="209080"/>
                </a:lnTo>
                <a:lnTo>
                  <a:pt x="73342" y="202984"/>
                </a:lnTo>
                <a:lnTo>
                  <a:pt x="74866" y="198412"/>
                </a:lnTo>
                <a:lnTo>
                  <a:pt x="77914" y="195364"/>
                </a:lnTo>
                <a:lnTo>
                  <a:pt x="84010" y="192316"/>
                </a:lnTo>
                <a:lnTo>
                  <a:pt x="91732" y="187706"/>
                </a:lnTo>
                <a:lnTo>
                  <a:pt x="101168" y="182930"/>
                </a:lnTo>
                <a:lnTo>
                  <a:pt x="112344" y="177876"/>
                </a:lnTo>
                <a:lnTo>
                  <a:pt x="135851" y="167830"/>
                </a:lnTo>
                <a:lnTo>
                  <a:pt x="181737" y="148018"/>
                </a:lnTo>
                <a:lnTo>
                  <a:pt x="218414" y="167830"/>
                </a:lnTo>
                <a:lnTo>
                  <a:pt x="219938" y="172402"/>
                </a:lnTo>
                <a:lnTo>
                  <a:pt x="219938" y="184594"/>
                </a:lnTo>
                <a:lnTo>
                  <a:pt x="216890" y="190792"/>
                </a:lnTo>
                <a:lnTo>
                  <a:pt x="212318" y="196888"/>
                </a:lnTo>
                <a:lnTo>
                  <a:pt x="215366" y="201460"/>
                </a:lnTo>
                <a:lnTo>
                  <a:pt x="219938" y="199936"/>
                </a:lnTo>
                <a:lnTo>
                  <a:pt x="226034" y="196888"/>
                </a:lnTo>
                <a:lnTo>
                  <a:pt x="227558" y="195364"/>
                </a:lnTo>
                <a:lnTo>
                  <a:pt x="232130" y="195364"/>
                </a:lnTo>
                <a:lnTo>
                  <a:pt x="236702" y="193840"/>
                </a:lnTo>
                <a:lnTo>
                  <a:pt x="238226" y="189268"/>
                </a:lnTo>
                <a:lnTo>
                  <a:pt x="238226" y="1769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object 2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0669" y="8550687"/>
            <a:ext cx="271843" cy="654748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1244" y="6041802"/>
            <a:ext cx="238220" cy="2435638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268" y="5202459"/>
            <a:ext cx="189333" cy="773715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244" y="4268533"/>
            <a:ext cx="238220" cy="859154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1244" y="3242976"/>
            <a:ext cx="238220" cy="95992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215" y="9829609"/>
            <a:ext cx="64103" cy="64103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11589" y="8961215"/>
            <a:ext cx="230695" cy="717328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10065" y="8222646"/>
            <a:ext cx="187928" cy="64398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0065" y="7241285"/>
            <a:ext cx="238277" cy="908018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10065" y="6224968"/>
            <a:ext cx="238315" cy="940022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16256" y="6038755"/>
            <a:ext cx="183261" cy="103822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10065" y="5603843"/>
            <a:ext cx="187928" cy="358615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2843682" y="4991862"/>
            <a:ext cx="205104" cy="534670"/>
          </a:xfrm>
          <a:custGeom>
            <a:avLst/>
            <a:gdLst/>
            <a:ahLst/>
            <a:cxnLst/>
            <a:rect l="l" t="t" r="r" b="b"/>
            <a:pathLst>
              <a:path w="205105" h="534670">
                <a:moveTo>
                  <a:pt x="151155" y="85445"/>
                </a:moveTo>
                <a:lnTo>
                  <a:pt x="143535" y="85445"/>
                </a:lnTo>
                <a:lnTo>
                  <a:pt x="143535" y="90017"/>
                </a:lnTo>
                <a:lnTo>
                  <a:pt x="140487" y="97637"/>
                </a:lnTo>
                <a:lnTo>
                  <a:pt x="138963" y="100685"/>
                </a:lnTo>
                <a:lnTo>
                  <a:pt x="137439" y="102209"/>
                </a:lnTo>
                <a:lnTo>
                  <a:pt x="137439" y="103733"/>
                </a:lnTo>
                <a:lnTo>
                  <a:pt x="135915" y="105257"/>
                </a:lnTo>
                <a:lnTo>
                  <a:pt x="132867" y="105257"/>
                </a:lnTo>
                <a:lnTo>
                  <a:pt x="129438" y="106197"/>
                </a:lnTo>
                <a:lnTo>
                  <a:pt x="123723" y="106680"/>
                </a:lnTo>
                <a:lnTo>
                  <a:pt x="105346" y="106870"/>
                </a:lnTo>
                <a:lnTo>
                  <a:pt x="81851" y="106603"/>
                </a:lnTo>
                <a:lnTo>
                  <a:pt x="61480" y="105879"/>
                </a:lnTo>
                <a:lnTo>
                  <a:pt x="43967" y="104863"/>
                </a:lnTo>
                <a:lnTo>
                  <a:pt x="29044" y="103733"/>
                </a:lnTo>
                <a:lnTo>
                  <a:pt x="25996" y="106870"/>
                </a:lnTo>
                <a:lnTo>
                  <a:pt x="31191" y="116281"/>
                </a:lnTo>
                <a:lnTo>
                  <a:pt x="35521" y="126111"/>
                </a:lnTo>
                <a:lnTo>
                  <a:pt x="39293" y="136232"/>
                </a:lnTo>
                <a:lnTo>
                  <a:pt x="42760" y="146494"/>
                </a:lnTo>
                <a:lnTo>
                  <a:pt x="48856" y="146494"/>
                </a:lnTo>
                <a:lnTo>
                  <a:pt x="48856" y="129730"/>
                </a:lnTo>
                <a:lnTo>
                  <a:pt x="51904" y="128206"/>
                </a:lnTo>
                <a:lnTo>
                  <a:pt x="53428" y="126682"/>
                </a:lnTo>
                <a:lnTo>
                  <a:pt x="59524" y="125158"/>
                </a:lnTo>
                <a:lnTo>
                  <a:pt x="100774" y="125158"/>
                </a:lnTo>
                <a:lnTo>
                  <a:pt x="138963" y="129730"/>
                </a:lnTo>
                <a:lnTo>
                  <a:pt x="143535" y="146494"/>
                </a:lnTo>
                <a:lnTo>
                  <a:pt x="143535" y="152590"/>
                </a:lnTo>
                <a:lnTo>
                  <a:pt x="142011" y="158686"/>
                </a:lnTo>
                <a:lnTo>
                  <a:pt x="140487" y="163258"/>
                </a:lnTo>
                <a:lnTo>
                  <a:pt x="137439" y="166306"/>
                </a:lnTo>
                <a:lnTo>
                  <a:pt x="134391" y="166306"/>
                </a:lnTo>
                <a:lnTo>
                  <a:pt x="129540" y="167195"/>
                </a:lnTo>
                <a:lnTo>
                  <a:pt x="121818" y="167640"/>
                </a:lnTo>
                <a:lnTo>
                  <a:pt x="111213" y="167817"/>
                </a:lnTo>
                <a:lnTo>
                  <a:pt x="67246" y="167830"/>
                </a:lnTo>
                <a:lnTo>
                  <a:pt x="57759" y="168148"/>
                </a:lnTo>
                <a:lnTo>
                  <a:pt x="28359" y="192887"/>
                </a:lnTo>
                <a:lnTo>
                  <a:pt x="27520" y="201460"/>
                </a:lnTo>
                <a:lnTo>
                  <a:pt x="27520" y="206032"/>
                </a:lnTo>
                <a:lnTo>
                  <a:pt x="29044" y="210604"/>
                </a:lnTo>
                <a:lnTo>
                  <a:pt x="30568" y="216700"/>
                </a:lnTo>
                <a:lnTo>
                  <a:pt x="33616" y="222796"/>
                </a:lnTo>
                <a:lnTo>
                  <a:pt x="51904" y="241084"/>
                </a:lnTo>
                <a:lnTo>
                  <a:pt x="36664" y="241084"/>
                </a:lnTo>
                <a:lnTo>
                  <a:pt x="29044" y="239560"/>
                </a:lnTo>
                <a:lnTo>
                  <a:pt x="27520" y="242608"/>
                </a:lnTo>
                <a:lnTo>
                  <a:pt x="32715" y="252095"/>
                </a:lnTo>
                <a:lnTo>
                  <a:pt x="37045" y="262128"/>
                </a:lnTo>
                <a:lnTo>
                  <a:pt x="40817" y="272707"/>
                </a:lnTo>
                <a:lnTo>
                  <a:pt x="44284" y="283845"/>
                </a:lnTo>
                <a:lnTo>
                  <a:pt x="50380" y="283845"/>
                </a:lnTo>
                <a:lnTo>
                  <a:pt x="50380" y="274701"/>
                </a:lnTo>
                <a:lnTo>
                  <a:pt x="48856" y="271653"/>
                </a:lnTo>
                <a:lnTo>
                  <a:pt x="48856" y="267081"/>
                </a:lnTo>
                <a:lnTo>
                  <a:pt x="51904" y="264033"/>
                </a:lnTo>
                <a:lnTo>
                  <a:pt x="54952" y="262509"/>
                </a:lnTo>
                <a:lnTo>
                  <a:pt x="119341" y="262699"/>
                </a:lnTo>
                <a:lnTo>
                  <a:pt x="127228" y="263156"/>
                </a:lnTo>
                <a:lnTo>
                  <a:pt x="134391" y="264033"/>
                </a:lnTo>
                <a:lnTo>
                  <a:pt x="138963" y="264033"/>
                </a:lnTo>
                <a:lnTo>
                  <a:pt x="138963" y="265557"/>
                </a:lnTo>
                <a:lnTo>
                  <a:pt x="140487" y="267081"/>
                </a:lnTo>
                <a:lnTo>
                  <a:pt x="142011" y="271653"/>
                </a:lnTo>
                <a:lnTo>
                  <a:pt x="143535" y="282321"/>
                </a:lnTo>
                <a:lnTo>
                  <a:pt x="151155" y="282321"/>
                </a:lnTo>
                <a:lnTo>
                  <a:pt x="150279" y="271729"/>
                </a:lnTo>
                <a:lnTo>
                  <a:pt x="149821" y="262699"/>
                </a:lnTo>
                <a:lnTo>
                  <a:pt x="149631" y="248793"/>
                </a:lnTo>
                <a:lnTo>
                  <a:pt x="149872" y="242747"/>
                </a:lnTo>
                <a:lnTo>
                  <a:pt x="150926" y="228993"/>
                </a:lnTo>
                <a:lnTo>
                  <a:pt x="151155" y="221272"/>
                </a:lnTo>
                <a:lnTo>
                  <a:pt x="143535" y="221272"/>
                </a:lnTo>
                <a:lnTo>
                  <a:pt x="143535" y="225844"/>
                </a:lnTo>
                <a:lnTo>
                  <a:pt x="140487" y="233464"/>
                </a:lnTo>
                <a:lnTo>
                  <a:pt x="138963" y="239560"/>
                </a:lnTo>
                <a:lnTo>
                  <a:pt x="135915" y="239560"/>
                </a:lnTo>
                <a:lnTo>
                  <a:pt x="131305" y="240677"/>
                </a:lnTo>
                <a:lnTo>
                  <a:pt x="121818" y="241655"/>
                </a:lnTo>
                <a:lnTo>
                  <a:pt x="107162" y="242341"/>
                </a:lnTo>
                <a:lnTo>
                  <a:pt x="76390" y="242608"/>
                </a:lnTo>
                <a:lnTo>
                  <a:pt x="68770" y="241084"/>
                </a:lnTo>
                <a:lnTo>
                  <a:pt x="62674" y="238036"/>
                </a:lnTo>
                <a:lnTo>
                  <a:pt x="56476" y="236512"/>
                </a:lnTo>
                <a:lnTo>
                  <a:pt x="53428" y="231940"/>
                </a:lnTo>
                <a:lnTo>
                  <a:pt x="48856" y="225844"/>
                </a:lnTo>
                <a:lnTo>
                  <a:pt x="45808" y="221272"/>
                </a:lnTo>
                <a:lnTo>
                  <a:pt x="44284" y="215176"/>
                </a:lnTo>
                <a:lnTo>
                  <a:pt x="44284" y="204508"/>
                </a:lnTo>
                <a:lnTo>
                  <a:pt x="45808" y="199936"/>
                </a:lnTo>
                <a:lnTo>
                  <a:pt x="48856" y="196888"/>
                </a:lnTo>
                <a:lnTo>
                  <a:pt x="51904" y="192316"/>
                </a:lnTo>
                <a:lnTo>
                  <a:pt x="56476" y="190792"/>
                </a:lnTo>
                <a:lnTo>
                  <a:pt x="66382" y="188391"/>
                </a:lnTo>
                <a:lnTo>
                  <a:pt x="72961" y="187934"/>
                </a:lnTo>
                <a:lnTo>
                  <a:pt x="82384" y="187769"/>
                </a:lnTo>
                <a:lnTo>
                  <a:pt x="117817" y="187934"/>
                </a:lnTo>
                <a:lnTo>
                  <a:pt x="126276" y="188391"/>
                </a:lnTo>
                <a:lnTo>
                  <a:pt x="132867" y="189268"/>
                </a:lnTo>
                <a:lnTo>
                  <a:pt x="135915" y="189268"/>
                </a:lnTo>
                <a:lnTo>
                  <a:pt x="137439" y="190792"/>
                </a:lnTo>
                <a:lnTo>
                  <a:pt x="138963" y="190792"/>
                </a:lnTo>
                <a:lnTo>
                  <a:pt x="138963" y="192316"/>
                </a:lnTo>
                <a:lnTo>
                  <a:pt x="142011" y="198412"/>
                </a:lnTo>
                <a:lnTo>
                  <a:pt x="143535" y="207556"/>
                </a:lnTo>
                <a:lnTo>
                  <a:pt x="151155" y="207556"/>
                </a:lnTo>
                <a:lnTo>
                  <a:pt x="150279" y="196748"/>
                </a:lnTo>
                <a:lnTo>
                  <a:pt x="149821" y="187350"/>
                </a:lnTo>
                <a:lnTo>
                  <a:pt x="149631" y="173926"/>
                </a:lnTo>
                <a:lnTo>
                  <a:pt x="149872" y="167932"/>
                </a:lnTo>
                <a:lnTo>
                  <a:pt x="150926" y="154216"/>
                </a:lnTo>
                <a:lnTo>
                  <a:pt x="151155" y="146494"/>
                </a:lnTo>
                <a:lnTo>
                  <a:pt x="150279" y="134188"/>
                </a:lnTo>
                <a:lnTo>
                  <a:pt x="149821" y="124587"/>
                </a:lnTo>
                <a:lnTo>
                  <a:pt x="149631" y="112966"/>
                </a:lnTo>
                <a:lnTo>
                  <a:pt x="149872" y="106921"/>
                </a:lnTo>
                <a:lnTo>
                  <a:pt x="150926" y="93167"/>
                </a:lnTo>
                <a:lnTo>
                  <a:pt x="151155" y="85445"/>
                </a:lnTo>
                <a:close/>
              </a:path>
              <a:path w="205105" h="534670">
                <a:moveTo>
                  <a:pt x="152781" y="308229"/>
                </a:moveTo>
                <a:lnTo>
                  <a:pt x="151168" y="305181"/>
                </a:lnTo>
                <a:lnTo>
                  <a:pt x="149402" y="303161"/>
                </a:lnTo>
                <a:lnTo>
                  <a:pt x="146215" y="299275"/>
                </a:lnTo>
                <a:lnTo>
                  <a:pt x="141300" y="293395"/>
                </a:lnTo>
                <a:lnTo>
                  <a:pt x="134404" y="285369"/>
                </a:lnTo>
                <a:lnTo>
                  <a:pt x="128308" y="289941"/>
                </a:lnTo>
                <a:lnTo>
                  <a:pt x="132880" y="296037"/>
                </a:lnTo>
                <a:lnTo>
                  <a:pt x="135928" y="300609"/>
                </a:lnTo>
                <a:lnTo>
                  <a:pt x="135928" y="306705"/>
                </a:lnTo>
                <a:lnTo>
                  <a:pt x="132880" y="309753"/>
                </a:lnTo>
                <a:lnTo>
                  <a:pt x="129832" y="311277"/>
                </a:lnTo>
                <a:lnTo>
                  <a:pt x="125260" y="312801"/>
                </a:lnTo>
                <a:lnTo>
                  <a:pt x="119164" y="312801"/>
                </a:lnTo>
                <a:lnTo>
                  <a:pt x="67246" y="311277"/>
                </a:lnTo>
                <a:lnTo>
                  <a:pt x="58013" y="311277"/>
                </a:lnTo>
                <a:lnTo>
                  <a:pt x="51917" y="312801"/>
                </a:lnTo>
                <a:lnTo>
                  <a:pt x="47345" y="314325"/>
                </a:lnTo>
                <a:lnTo>
                  <a:pt x="42773" y="314325"/>
                </a:lnTo>
                <a:lnTo>
                  <a:pt x="39725" y="317474"/>
                </a:lnTo>
                <a:lnTo>
                  <a:pt x="36677" y="320522"/>
                </a:lnTo>
                <a:lnTo>
                  <a:pt x="33629" y="322046"/>
                </a:lnTo>
                <a:lnTo>
                  <a:pt x="27597" y="340144"/>
                </a:lnTo>
                <a:lnTo>
                  <a:pt x="27647" y="347954"/>
                </a:lnTo>
                <a:lnTo>
                  <a:pt x="28333" y="356768"/>
                </a:lnTo>
                <a:lnTo>
                  <a:pt x="28409" y="357098"/>
                </a:lnTo>
                <a:lnTo>
                  <a:pt x="30581" y="367398"/>
                </a:lnTo>
                <a:lnTo>
                  <a:pt x="30683" y="367766"/>
                </a:lnTo>
                <a:lnTo>
                  <a:pt x="33959" y="378612"/>
                </a:lnTo>
                <a:lnTo>
                  <a:pt x="38201" y="390715"/>
                </a:lnTo>
                <a:lnTo>
                  <a:pt x="45034" y="390982"/>
                </a:lnTo>
                <a:lnTo>
                  <a:pt x="51727" y="391668"/>
                </a:lnTo>
                <a:lnTo>
                  <a:pt x="58166" y="392645"/>
                </a:lnTo>
                <a:lnTo>
                  <a:pt x="64198" y="393763"/>
                </a:lnTo>
                <a:lnTo>
                  <a:pt x="65722" y="386143"/>
                </a:lnTo>
                <a:lnTo>
                  <a:pt x="41109" y="367220"/>
                </a:lnTo>
                <a:lnTo>
                  <a:pt x="39725" y="361670"/>
                </a:lnTo>
                <a:lnTo>
                  <a:pt x="39725" y="347954"/>
                </a:lnTo>
                <a:lnTo>
                  <a:pt x="41249" y="341858"/>
                </a:lnTo>
                <a:lnTo>
                  <a:pt x="45821" y="338810"/>
                </a:lnTo>
                <a:lnTo>
                  <a:pt x="48869" y="335762"/>
                </a:lnTo>
                <a:lnTo>
                  <a:pt x="56489" y="332714"/>
                </a:lnTo>
                <a:lnTo>
                  <a:pt x="68770" y="332714"/>
                </a:lnTo>
                <a:lnTo>
                  <a:pt x="72504" y="342163"/>
                </a:lnTo>
                <a:lnTo>
                  <a:pt x="77050" y="352526"/>
                </a:lnTo>
                <a:lnTo>
                  <a:pt x="82270" y="363359"/>
                </a:lnTo>
                <a:lnTo>
                  <a:pt x="88582" y="375386"/>
                </a:lnTo>
                <a:lnTo>
                  <a:pt x="91630" y="383006"/>
                </a:lnTo>
                <a:lnTo>
                  <a:pt x="94678" y="387667"/>
                </a:lnTo>
                <a:lnTo>
                  <a:pt x="96202" y="390715"/>
                </a:lnTo>
                <a:lnTo>
                  <a:pt x="100774" y="393763"/>
                </a:lnTo>
                <a:lnTo>
                  <a:pt x="103822" y="396811"/>
                </a:lnTo>
                <a:lnTo>
                  <a:pt x="108496" y="399859"/>
                </a:lnTo>
                <a:lnTo>
                  <a:pt x="117640" y="402907"/>
                </a:lnTo>
                <a:lnTo>
                  <a:pt x="131356" y="402907"/>
                </a:lnTo>
                <a:lnTo>
                  <a:pt x="138976" y="399859"/>
                </a:lnTo>
                <a:lnTo>
                  <a:pt x="145072" y="393763"/>
                </a:lnTo>
                <a:lnTo>
                  <a:pt x="149644" y="387667"/>
                </a:lnTo>
                <a:lnTo>
                  <a:pt x="152781" y="379958"/>
                </a:lnTo>
                <a:lnTo>
                  <a:pt x="152781" y="360146"/>
                </a:lnTo>
                <a:lnTo>
                  <a:pt x="149644" y="355574"/>
                </a:lnTo>
                <a:lnTo>
                  <a:pt x="147929" y="351574"/>
                </a:lnTo>
                <a:lnTo>
                  <a:pt x="145072" y="346430"/>
                </a:lnTo>
                <a:lnTo>
                  <a:pt x="141071" y="340144"/>
                </a:lnTo>
                <a:lnTo>
                  <a:pt x="138976" y="337121"/>
                </a:lnTo>
                <a:lnTo>
                  <a:pt x="138976" y="357098"/>
                </a:lnTo>
                <a:lnTo>
                  <a:pt x="138976" y="366242"/>
                </a:lnTo>
                <a:lnTo>
                  <a:pt x="135928" y="370814"/>
                </a:lnTo>
                <a:lnTo>
                  <a:pt x="128308" y="378434"/>
                </a:lnTo>
                <a:lnTo>
                  <a:pt x="123736" y="379958"/>
                </a:lnTo>
                <a:lnTo>
                  <a:pt x="111544" y="379958"/>
                </a:lnTo>
                <a:lnTo>
                  <a:pt x="86626" y="347268"/>
                </a:lnTo>
                <a:lnTo>
                  <a:pt x="79438" y="332714"/>
                </a:lnTo>
                <a:lnTo>
                  <a:pt x="111544" y="332714"/>
                </a:lnTo>
                <a:lnTo>
                  <a:pt x="119164" y="334238"/>
                </a:lnTo>
                <a:lnTo>
                  <a:pt x="122212" y="335762"/>
                </a:lnTo>
                <a:lnTo>
                  <a:pt x="126784" y="337286"/>
                </a:lnTo>
                <a:lnTo>
                  <a:pt x="132880" y="346430"/>
                </a:lnTo>
                <a:lnTo>
                  <a:pt x="135928" y="352526"/>
                </a:lnTo>
                <a:lnTo>
                  <a:pt x="138976" y="357098"/>
                </a:lnTo>
                <a:lnTo>
                  <a:pt x="138976" y="337121"/>
                </a:lnTo>
                <a:lnTo>
                  <a:pt x="135928" y="332714"/>
                </a:lnTo>
                <a:lnTo>
                  <a:pt x="142024" y="331190"/>
                </a:lnTo>
                <a:lnTo>
                  <a:pt x="146596" y="329666"/>
                </a:lnTo>
                <a:lnTo>
                  <a:pt x="149644" y="326618"/>
                </a:lnTo>
                <a:lnTo>
                  <a:pt x="151168" y="323570"/>
                </a:lnTo>
                <a:lnTo>
                  <a:pt x="152781" y="318998"/>
                </a:lnTo>
                <a:lnTo>
                  <a:pt x="152781" y="312801"/>
                </a:lnTo>
                <a:lnTo>
                  <a:pt x="152781" y="308229"/>
                </a:lnTo>
                <a:close/>
              </a:path>
              <a:path w="205105" h="534670">
                <a:moveTo>
                  <a:pt x="152781" y="27432"/>
                </a:moveTo>
                <a:lnTo>
                  <a:pt x="149631" y="22860"/>
                </a:lnTo>
                <a:lnTo>
                  <a:pt x="148107" y="18288"/>
                </a:lnTo>
                <a:lnTo>
                  <a:pt x="145059" y="10668"/>
                </a:lnTo>
                <a:lnTo>
                  <a:pt x="138963" y="1524"/>
                </a:lnTo>
                <a:lnTo>
                  <a:pt x="131343" y="4572"/>
                </a:lnTo>
                <a:lnTo>
                  <a:pt x="135915" y="12192"/>
                </a:lnTo>
                <a:lnTo>
                  <a:pt x="137439" y="18288"/>
                </a:lnTo>
                <a:lnTo>
                  <a:pt x="137439" y="28956"/>
                </a:lnTo>
                <a:lnTo>
                  <a:pt x="135915" y="32004"/>
                </a:lnTo>
                <a:lnTo>
                  <a:pt x="131343" y="33528"/>
                </a:lnTo>
                <a:lnTo>
                  <a:pt x="126771" y="36576"/>
                </a:lnTo>
                <a:lnTo>
                  <a:pt x="119151" y="38201"/>
                </a:lnTo>
                <a:lnTo>
                  <a:pt x="110007" y="38201"/>
                </a:lnTo>
                <a:lnTo>
                  <a:pt x="44284" y="36576"/>
                </a:lnTo>
                <a:lnTo>
                  <a:pt x="44284" y="6096"/>
                </a:lnTo>
                <a:lnTo>
                  <a:pt x="41236" y="4572"/>
                </a:lnTo>
                <a:lnTo>
                  <a:pt x="36664" y="3048"/>
                </a:lnTo>
                <a:lnTo>
                  <a:pt x="33616" y="0"/>
                </a:lnTo>
                <a:lnTo>
                  <a:pt x="32092" y="1524"/>
                </a:lnTo>
                <a:lnTo>
                  <a:pt x="32092" y="36576"/>
                </a:lnTo>
                <a:lnTo>
                  <a:pt x="0" y="33528"/>
                </a:lnTo>
                <a:lnTo>
                  <a:pt x="0" y="41249"/>
                </a:lnTo>
                <a:lnTo>
                  <a:pt x="7683" y="44919"/>
                </a:lnTo>
                <a:lnTo>
                  <a:pt x="14528" y="48869"/>
                </a:lnTo>
                <a:lnTo>
                  <a:pt x="20231" y="52819"/>
                </a:lnTo>
                <a:lnTo>
                  <a:pt x="24472" y="56489"/>
                </a:lnTo>
                <a:lnTo>
                  <a:pt x="30568" y="61061"/>
                </a:lnTo>
                <a:lnTo>
                  <a:pt x="35140" y="67157"/>
                </a:lnTo>
                <a:lnTo>
                  <a:pt x="38188" y="74777"/>
                </a:lnTo>
                <a:lnTo>
                  <a:pt x="44284" y="74777"/>
                </a:lnTo>
                <a:lnTo>
                  <a:pt x="44284" y="56489"/>
                </a:lnTo>
                <a:lnTo>
                  <a:pt x="64655" y="57365"/>
                </a:lnTo>
                <a:lnTo>
                  <a:pt x="82296" y="57823"/>
                </a:lnTo>
                <a:lnTo>
                  <a:pt x="97358" y="57988"/>
                </a:lnTo>
                <a:lnTo>
                  <a:pt x="128295" y="57823"/>
                </a:lnTo>
                <a:lnTo>
                  <a:pt x="134010" y="57365"/>
                </a:lnTo>
                <a:lnTo>
                  <a:pt x="137439" y="56489"/>
                </a:lnTo>
                <a:lnTo>
                  <a:pt x="146583" y="53441"/>
                </a:lnTo>
                <a:lnTo>
                  <a:pt x="148107" y="48869"/>
                </a:lnTo>
                <a:lnTo>
                  <a:pt x="151155" y="45821"/>
                </a:lnTo>
                <a:lnTo>
                  <a:pt x="152781" y="41249"/>
                </a:lnTo>
                <a:lnTo>
                  <a:pt x="152781" y="27432"/>
                </a:lnTo>
                <a:close/>
              </a:path>
              <a:path w="205105" h="534670">
                <a:moveTo>
                  <a:pt x="204685" y="500545"/>
                </a:moveTo>
                <a:lnTo>
                  <a:pt x="201637" y="495973"/>
                </a:lnTo>
                <a:lnTo>
                  <a:pt x="198589" y="489877"/>
                </a:lnTo>
                <a:lnTo>
                  <a:pt x="194805" y="484682"/>
                </a:lnTo>
                <a:lnTo>
                  <a:pt x="151853" y="461543"/>
                </a:lnTo>
                <a:lnTo>
                  <a:pt x="137439" y="456349"/>
                </a:lnTo>
                <a:lnTo>
                  <a:pt x="60617" y="427609"/>
                </a:lnTo>
                <a:lnTo>
                  <a:pt x="38188" y="405955"/>
                </a:lnTo>
                <a:lnTo>
                  <a:pt x="30568" y="405955"/>
                </a:lnTo>
                <a:lnTo>
                  <a:pt x="32092" y="413575"/>
                </a:lnTo>
                <a:lnTo>
                  <a:pt x="32092" y="437959"/>
                </a:lnTo>
                <a:lnTo>
                  <a:pt x="30568" y="448627"/>
                </a:lnTo>
                <a:lnTo>
                  <a:pt x="38188" y="448627"/>
                </a:lnTo>
                <a:lnTo>
                  <a:pt x="38188" y="444055"/>
                </a:lnTo>
                <a:lnTo>
                  <a:pt x="39712" y="441007"/>
                </a:lnTo>
                <a:lnTo>
                  <a:pt x="41236" y="439483"/>
                </a:lnTo>
                <a:lnTo>
                  <a:pt x="41236" y="437959"/>
                </a:lnTo>
                <a:lnTo>
                  <a:pt x="42760" y="437959"/>
                </a:lnTo>
                <a:lnTo>
                  <a:pt x="44284" y="436435"/>
                </a:lnTo>
                <a:lnTo>
                  <a:pt x="45808" y="436435"/>
                </a:lnTo>
                <a:lnTo>
                  <a:pt x="49580" y="437273"/>
                </a:lnTo>
                <a:lnTo>
                  <a:pt x="80962" y="448627"/>
                </a:lnTo>
                <a:lnTo>
                  <a:pt x="117627" y="462445"/>
                </a:lnTo>
                <a:lnTo>
                  <a:pt x="104216" y="468426"/>
                </a:lnTo>
                <a:lnTo>
                  <a:pt x="58000" y="488353"/>
                </a:lnTo>
                <a:lnTo>
                  <a:pt x="50380" y="491401"/>
                </a:lnTo>
                <a:lnTo>
                  <a:pt x="45808" y="492925"/>
                </a:lnTo>
                <a:lnTo>
                  <a:pt x="42760" y="492925"/>
                </a:lnTo>
                <a:lnTo>
                  <a:pt x="42760" y="491401"/>
                </a:lnTo>
                <a:lnTo>
                  <a:pt x="39712" y="488353"/>
                </a:lnTo>
                <a:lnTo>
                  <a:pt x="39712" y="483781"/>
                </a:lnTo>
                <a:lnTo>
                  <a:pt x="38188" y="477685"/>
                </a:lnTo>
                <a:lnTo>
                  <a:pt x="30568" y="477685"/>
                </a:lnTo>
                <a:lnTo>
                  <a:pt x="31457" y="487108"/>
                </a:lnTo>
                <a:lnTo>
                  <a:pt x="31902" y="494830"/>
                </a:lnTo>
                <a:lnTo>
                  <a:pt x="32080" y="500824"/>
                </a:lnTo>
                <a:lnTo>
                  <a:pt x="31902" y="516750"/>
                </a:lnTo>
                <a:lnTo>
                  <a:pt x="31457" y="524662"/>
                </a:lnTo>
                <a:lnTo>
                  <a:pt x="30568" y="534162"/>
                </a:lnTo>
                <a:lnTo>
                  <a:pt x="38188" y="534162"/>
                </a:lnTo>
                <a:lnTo>
                  <a:pt x="91630" y="495973"/>
                </a:lnTo>
                <a:lnTo>
                  <a:pt x="146583" y="471589"/>
                </a:lnTo>
                <a:lnTo>
                  <a:pt x="158102" y="475284"/>
                </a:lnTo>
                <a:lnTo>
                  <a:pt x="167436" y="479399"/>
                </a:lnTo>
                <a:lnTo>
                  <a:pt x="174764" y="483806"/>
                </a:lnTo>
                <a:lnTo>
                  <a:pt x="180213" y="488353"/>
                </a:lnTo>
                <a:lnTo>
                  <a:pt x="184785" y="491401"/>
                </a:lnTo>
                <a:lnTo>
                  <a:pt x="186309" y="497497"/>
                </a:lnTo>
                <a:lnTo>
                  <a:pt x="186309" y="509689"/>
                </a:lnTo>
                <a:lnTo>
                  <a:pt x="183261" y="515785"/>
                </a:lnTo>
                <a:lnTo>
                  <a:pt x="177165" y="521881"/>
                </a:lnTo>
                <a:lnTo>
                  <a:pt x="181737" y="526542"/>
                </a:lnTo>
                <a:lnTo>
                  <a:pt x="186309" y="525018"/>
                </a:lnTo>
                <a:lnTo>
                  <a:pt x="189357" y="521881"/>
                </a:lnTo>
                <a:lnTo>
                  <a:pt x="190881" y="521881"/>
                </a:lnTo>
                <a:lnTo>
                  <a:pt x="193929" y="520357"/>
                </a:lnTo>
                <a:lnTo>
                  <a:pt x="196977" y="520357"/>
                </a:lnTo>
                <a:lnTo>
                  <a:pt x="203161" y="518833"/>
                </a:lnTo>
                <a:lnTo>
                  <a:pt x="203161" y="514261"/>
                </a:lnTo>
                <a:lnTo>
                  <a:pt x="204685" y="509689"/>
                </a:lnTo>
                <a:lnTo>
                  <a:pt x="204685" y="5005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10065" y="3658076"/>
            <a:ext cx="239784" cy="1266634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10065" y="2779013"/>
            <a:ext cx="239839" cy="805814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810065" y="1738217"/>
            <a:ext cx="187928" cy="962977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810065" y="744759"/>
            <a:ext cx="232219" cy="927830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29463" y="9829609"/>
            <a:ext cx="64103" cy="64103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268313" y="8382857"/>
            <a:ext cx="238220" cy="1278826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3329356" y="7621334"/>
            <a:ext cx="169545" cy="693420"/>
          </a:xfrm>
          <a:custGeom>
            <a:avLst/>
            <a:gdLst/>
            <a:ahLst/>
            <a:cxnLst/>
            <a:rect l="l" t="t" r="r" b="b"/>
            <a:pathLst>
              <a:path w="169545" h="693420">
                <a:moveTo>
                  <a:pt x="125260" y="361670"/>
                </a:moveTo>
                <a:lnTo>
                  <a:pt x="117640" y="361670"/>
                </a:lnTo>
                <a:lnTo>
                  <a:pt x="116027" y="372338"/>
                </a:lnTo>
                <a:lnTo>
                  <a:pt x="114503" y="376910"/>
                </a:lnTo>
                <a:lnTo>
                  <a:pt x="112979" y="378434"/>
                </a:lnTo>
                <a:lnTo>
                  <a:pt x="112979" y="379958"/>
                </a:lnTo>
                <a:lnTo>
                  <a:pt x="111455" y="381482"/>
                </a:lnTo>
                <a:lnTo>
                  <a:pt x="108407" y="381482"/>
                </a:lnTo>
                <a:lnTo>
                  <a:pt x="99644" y="382244"/>
                </a:lnTo>
                <a:lnTo>
                  <a:pt x="90830" y="382765"/>
                </a:lnTo>
                <a:lnTo>
                  <a:pt x="79451" y="383006"/>
                </a:lnTo>
                <a:lnTo>
                  <a:pt x="44297" y="381482"/>
                </a:lnTo>
                <a:lnTo>
                  <a:pt x="35153" y="381482"/>
                </a:lnTo>
                <a:lnTo>
                  <a:pt x="29057" y="383006"/>
                </a:lnTo>
                <a:lnTo>
                  <a:pt x="24396" y="383006"/>
                </a:lnTo>
                <a:lnTo>
                  <a:pt x="21348" y="384530"/>
                </a:lnTo>
                <a:lnTo>
                  <a:pt x="16776" y="386054"/>
                </a:lnTo>
                <a:lnTo>
                  <a:pt x="13728" y="387578"/>
                </a:lnTo>
                <a:lnTo>
                  <a:pt x="10680" y="390715"/>
                </a:lnTo>
                <a:lnTo>
                  <a:pt x="7632" y="393763"/>
                </a:lnTo>
                <a:lnTo>
                  <a:pt x="4584" y="398335"/>
                </a:lnTo>
                <a:lnTo>
                  <a:pt x="1536" y="404431"/>
                </a:lnTo>
                <a:lnTo>
                  <a:pt x="1536" y="424243"/>
                </a:lnTo>
                <a:lnTo>
                  <a:pt x="25920" y="457771"/>
                </a:lnTo>
                <a:lnTo>
                  <a:pt x="18300" y="459295"/>
                </a:lnTo>
                <a:lnTo>
                  <a:pt x="12204" y="462445"/>
                </a:lnTo>
                <a:lnTo>
                  <a:pt x="9156" y="467017"/>
                </a:lnTo>
                <a:lnTo>
                  <a:pt x="3060" y="473113"/>
                </a:lnTo>
                <a:lnTo>
                  <a:pt x="1536" y="480733"/>
                </a:lnTo>
                <a:lnTo>
                  <a:pt x="1536" y="500545"/>
                </a:lnTo>
                <a:lnTo>
                  <a:pt x="3060" y="505117"/>
                </a:lnTo>
                <a:lnTo>
                  <a:pt x="6108" y="511213"/>
                </a:lnTo>
                <a:lnTo>
                  <a:pt x="25895" y="531101"/>
                </a:lnTo>
                <a:lnTo>
                  <a:pt x="16675" y="531101"/>
                </a:lnTo>
                <a:lnTo>
                  <a:pt x="10680" y="529590"/>
                </a:lnTo>
                <a:lnTo>
                  <a:pt x="3060" y="529590"/>
                </a:lnTo>
                <a:lnTo>
                  <a:pt x="1536" y="532638"/>
                </a:lnTo>
                <a:lnTo>
                  <a:pt x="5842" y="541197"/>
                </a:lnTo>
                <a:lnTo>
                  <a:pt x="9855" y="551116"/>
                </a:lnTo>
                <a:lnTo>
                  <a:pt x="13322" y="561149"/>
                </a:lnTo>
                <a:lnTo>
                  <a:pt x="16776" y="572262"/>
                </a:lnTo>
                <a:lnTo>
                  <a:pt x="24396" y="572262"/>
                </a:lnTo>
                <a:lnTo>
                  <a:pt x="22872" y="566166"/>
                </a:lnTo>
                <a:lnTo>
                  <a:pt x="22872" y="557022"/>
                </a:lnTo>
                <a:lnTo>
                  <a:pt x="43484" y="550926"/>
                </a:lnTo>
                <a:lnTo>
                  <a:pt x="103835" y="550926"/>
                </a:lnTo>
                <a:lnTo>
                  <a:pt x="117640" y="570738"/>
                </a:lnTo>
                <a:lnTo>
                  <a:pt x="125260" y="570738"/>
                </a:lnTo>
                <a:lnTo>
                  <a:pt x="124371" y="560070"/>
                </a:lnTo>
                <a:lnTo>
                  <a:pt x="123926" y="550926"/>
                </a:lnTo>
                <a:lnTo>
                  <a:pt x="123913" y="550735"/>
                </a:lnTo>
                <a:lnTo>
                  <a:pt x="123761" y="543521"/>
                </a:lnTo>
                <a:lnTo>
                  <a:pt x="123761" y="531101"/>
                </a:lnTo>
                <a:lnTo>
                  <a:pt x="125260" y="509689"/>
                </a:lnTo>
                <a:lnTo>
                  <a:pt x="117640" y="509689"/>
                </a:lnTo>
                <a:lnTo>
                  <a:pt x="117640" y="512737"/>
                </a:lnTo>
                <a:lnTo>
                  <a:pt x="116027" y="514261"/>
                </a:lnTo>
                <a:lnTo>
                  <a:pt x="114503" y="523405"/>
                </a:lnTo>
                <a:lnTo>
                  <a:pt x="93637" y="531101"/>
                </a:lnTo>
                <a:lnTo>
                  <a:pt x="42735" y="531101"/>
                </a:lnTo>
                <a:lnTo>
                  <a:pt x="38201" y="527977"/>
                </a:lnTo>
                <a:lnTo>
                  <a:pt x="32105" y="526453"/>
                </a:lnTo>
                <a:lnTo>
                  <a:pt x="27533" y="521881"/>
                </a:lnTo>
                <a:lnTo>
                  <a:pt x="24396" y="515785"/>
                </a:lnTo>
                <a:lnTo>
                  <a:pt x="19824" y="511213"/>
                </a:lnTo>
                <a:lnTo>
                  <a:pt x="18300" y="505117"/>
                </a:lnTo>
                <a:lnTo>
                  <a:pt x="18300" y="491401"/>
                </a:lnTo>
                <a:lnTo>
                  <a:pt x="21348" y="486829"/>
                </a:lnTo>
                <a:lnTo>
                  <a:pt x="25920" y="482257"/>
                </a:lnTo>
                <a:lnTo>
                  <a:pt x="30581" y="479209"/>
                </a:lnTo>
                <a:lnTo>
                  <a:pt x="38201" y="476161"/>
                </a:lnTo>
                <a:lnTo>
                  <a:pt x="50393" y="476161"/>
                </a:lnTo>
                <a:lnTo>
                  <a:pt x="87071" y="477685"/>
                </a:lnTo>
                <a:lnTo>
                  <a:pt x="100787" y="477685"/>
                </a:lnTo>
                <a:lnTo>
                  <a:pt x="108407" y="479209"/>
                </a:lnTo>
                <a:lnTo>
                  <a:pt x="111455" y="480733"/>
                </a:lnTo>
                <a:lnTo>
                  <a:pt x="112979" y="480733"/>
                </a:lnTo>
                <a:lnTo>
                  <a:pt x="113106" y="481114"/>
                </a:lnTo>
                <a:lnTo>
                  <a:pt x="114503" y="485305"/>
                </a:lnTo>
                <a:lnTo>
                  <a:pt x="116027" y="494449"/>
                </a:lnTo>
                <a:lnTo>
                  <a:pt x="117640" y="497497"/>
                </a:lnTo>
                <a:lnTo>
                  <a:pt x="125260" y="497497"/>
                </a:lnTo>
                <a:lnTo>
                  <a:pt x="124383" y="488873"/>
                </a:lnTo>
                <a:lnTo>
                  <a:pt x="124256" y="486829"/>
                </a:lnTo>
                <a:lnTo>
                  <a:pt x="124167" y="485305"/>
                </a:lnTo>
                <a:lnTo>
                  <a:pt x="123926" y="481114"/>
                </a:lnTo>
                <a:lnTo>
                  <a:pt x="123812" y="476161"/>
                </a:lnTo>
                <a:lnTo>
                  <a:pt x="123837" y="456234"/>
                </a:lnTo>
                <a:lnTo>
                  <a:pt x="123926" y="452259"/>
                </a:lnTo>
                <a:lnTo>
                  <a:pt x="124053" y="450151"/>
                </a:lnTo>
                <a:lnTo>
                  <a:pt x="124320" y="445389"/>
                </a:lnTo>
                <a:lnTo>
                  <a:pt x="124421" y="444055"/>
                </a:lnTo>
                <a:lnTo>
                  <a:pt x="125260" y="436435"/>
                </a:lnTo>
                <a:lnTo>
                  <a:pt x="117640" y="436435"/>
                </a:lnTo>
                <a:lnTo>
                  <a:pt x="90665" y="456234"/>
                </a:lnTo>
                <a:lnTo>
                  <a:pt x="63144" y="456234"/>
                </a:lnTo>
                <a:lnTo>
                  <a:pt x="24396" y="444055"/>
                </a:lnTo>
                <a:lnTo>
                  <a:pt x="18300" y="431863"/>
                </a:lnTo>
                <a:lnTo>
                  <a:pt x="18300" y="419671"/>
                </a:lnTo>
                <a:lnTo>
                  <a:pt x="19824" y="415099"/>
                </a:lnTo>
                <a:lnTo>
                  <a:pt x="22872" y="412051"/>
                </a:lnTo>
                <a:lnTo>
                  <a:pt x="22910" y="411911"/>
                </a:lnTo>
                <a:lnTo>
                  <a:pt x="51422" y="402932"/>
                </a:lnTo>
                <a:lnTo>
                  <a:pt x="72021" y="402932"/>
                </a:lnTo>
                <a:lnTo>
                  <a:pt x="82105" y="403098"/>
                </a:lnTo>
                <a:lnTo>
                  <a:pt x="91592" y="403555"/>
                </a:lnTo>
                <a:lnTo>
                  <a:pt x="100787" y="404431"/>
                </a:lnTo>
                <a:lnTo>
                  <a:pt x="109931" y="404431"/>
                </a:lnTo>
                <a:lnTo>
                  <a:pt x="112979" y="407479"/>
                </a:lnTo>
                <a:lnTo>
                  <a:pt x="114503" y="412051"/>
                </a:lnTo>
                <a:lnTo>
                  <a:pt x="116027" y="419671"/>
                </a:lnTo>
                <a:lnTo>
                  <a:pt x="117640" y="421195"/>
                </a:lnTo>
                <a:lnTo>
                  <a:pt x="117640" y="422719"/>
                </a:lnTo>
                <a:lnTo>
                  <a:pt x="125260" y="422719"/>
                </a:lnTo>
                <a:lnTo>
                  <a:pt x="125133" y="421195"/>
                </a:lnTo>
                <a:lnTo>
                  <a:pt x="125006" y="419671"/>
                </a:lnTo>
                <a:lnTo>
                  <a:pt x="124383" y="411911"/>
                </a:lnTo>
                <a:lnTo>
                  <a:pt x="123952" y="402932"/>
                </a:lnTo>
                <a:lnTo>
                  <a:pt x="123926" y="376529"/>
                </a:lnTo>
                <a:lnTo>
                  <a:pt x="124383" y="369379"/>
                </a:lnTo>
                <a:lnTo>
                  <a:pt x="125260" y="361670"/>
                </a:lnTo>
                <a:close/>
              </a:path>
              <a:path w="169545" h="693420">
                <a:moveTo>
                  <a:pt x="125260" y="50393"/>
                </a:moveTo>
                <a:lnTo>
                  <a:pt x="117640" y="50393"/>
                </a:lnTo>
                <a:lnTo>
                  <a:pt x="117640" y="53441"/>
                </a:lnTo>
                <a:lnTo>
                  <a:pt x="116027" y="53441"/>
                </a:lnTo>
                <a:lnTo>
                  <a:pt x="116027" y="54965"/>
                </a:lnTo>
                <a:lnTo>
                  <a:pt x="114503" y="62585"/>
                </a:lnTo>
                <a:lnTo>
                  <a:pt x="112979" y="67157"/>
                </a:lnTo>
                <a:lnTo>
                  <a:pt x="111455" y="68681"/>
                </a:lnTo>
                <a:lnTo>
                  <a:pt x="109931" y="68681"/>
                </a:lnTo>
                <a:lnTo>
                  <a:pt x="108407" y="70205"/>
                </a:lnTo>
                <a:lnTo>
                  <a:pt x="106883" y="70205"/>
                </a:lnTo>
                <a:lnTo>
                  <a:pt x="102565" y="71081"/>
                </a:lnTo>
                <a:lnTo>
                  <a:pt x="96405" y="71539"/>
                </a:lnTo>
                <a:lnTo>
                  <a:pt x="55016" y="71462"/>
                </a:lnTo>
                <a:lnTo>
                  <a:pt x="16662" y="69799"/>
                </a:lnTo>
                <a:lnTo>
                  <a:pt x="1536" y="68681"/>
                </a:lnTo>
                <a:lnTo>
                  <a:pt x="12" y="73253"/>
                </a:lnTo>
                <a:lnTo>
                  <a:pt x="4533" y="82448"/>
                </a:lnTo>
                <a:lnTo>
                  <a:pt x="8775" y="91922"/>
                </a:lnTo>
                <a:lnTo>
                  <a:pt x="12433" y="101968"/>
                </a:lnTo>
                <a:lnTo>
                  <a:pt x="15252" y="112877"/>
                </a:lnTo>
                <a:lnTo>
                  <a:pt x="22872" y="112877"/>
                </a:lnTo>
                <a:lnTo>
                  <a:pt x="21348" y="105257"/>
                </a:lnTo>
                <a:lnTo>
                  <a:pt x="21348" y="96113"/>
                </a:lnTo>
                <a:lnTo>
                  <a:pt x="25920" y="91541"/>
                </a:lnTo>
                <a:lnTo>
                  <a:pt x="73355" y="91541"/>
                </a:lnTo>
                <a:lnTo>
                  <a:pt x="111455" y="94589"/>
                </a:lnTo>
                <a:lnTo>
                  <a:pt x="117640" y="112877"/>
                </a:lnTo>
                <a:lnTo>
                  <a:pt x="125260" y="112877"/>
                </a:lnTo>
                <a:lnTo>
                  <a:pt x="124383" y="99682"/>
                </a:lnTo>
                <a:lnTo>
                  <a:pt x="123761" y="82448"/>
                </a:lnTo>
                <a:lnTo>
                  <a:pt x="123926" y="65252"/>
                </a:lnTo>
                <a:lnTo>
                  <a:pt x="124383" y="58102"/>
                </a:lnTo>
                <a:lnTo>
                  <a:pt x="125260" y="50393"/>
                </a:lnTo>
                <a:close/>
              </a:path>
              <a:path w="169545" h="693420">
                <a:moveTo>
                  <a:pt x="126784" y="601319"/>
                </a:moveTo>
                <a:lnTo>
                  <a:pt x="125260" y="598170"/>
                </a:lnTo>
                <a:lnTo>
                  <a:pt x="123736" y="596646"/>
                </a:lnTo>
                <a:lnTo>
                  <a:pt x="122618" y="594626"/>
                </a:lnTo>
                <a:lnTo>
                  <a:pt x="119341" y="590740"/>
                </a:lnTo>
                <a:lnTo>
                  <a:pt x="106870" y="576834"/>
                </a:lnTo>
                <a:lnTo>
                  <a:pt x="102298" y="579882"/>
                </a:lnTo>
                <a:lnTo>
                  <a:pt x="106870" y="587502"/>
                </a:lnTo>
                <a:lnTo>
                  <a:pt x="108394" y="592074"/>
                </a:lnTo>
                <a:lnTo>
                  <a:pt x="108394" y="599795"/>
                </a:lnTo>
                <a:lnTo>
                  <a:pt x="105346" y="601319"/>
                </a:lnTo>
                <a:lnTo>
                  <a:pt x="103822" y="602843"/>
                </a:lnTo>
                <a:lnTo>
                  <a:pt x="24384" y="602843"/>
                </a:lnTo>
                <a:lnTo>
                  <a:pt x="19812" y="604367"/>
                </a:lnTo>
                <a:lnTo>
                  <a:pt x="13716" y="607415"/>
                </a:lnTo>
                <a:lnTo>
                  <a:pt x="4572" y="616559"/>
                </a:lnTo>
                <a:lnTo>
                  <a:pt x="1524" y="625703"/>
                </a:lnTo>
                <a:lnTo>
                  <a:pt x="1612" y="637895"/>
                </a:lnTo>
                <a:lnTo>
                  <a:pt x="1663" y="638733"/>
                </a:lnTo>
                <a:lnTo>
                  <a:pt x="2120" y="646925"/>
                </a:lnTo>
                <a:lnTo>
                  <a:pt x="4000" y="657910"/>
                </a:lnTo>
                <a:lnTo>
                  <a:pt x="7315" y="669201"/>
                </a:lnTo>
                <a:lnTo>
                  <a:pt x="12192" y="680656"/>
                </a:lnTo>
                <a:lnTo>
                  <a:pt x="38201" y="685228"/>
                </a:lnTo>
                <a:lnTo>
                  <a:pt x="39725" y="676084"/>
                </a:lnTo>
                <a:lnTo>
                  <a:pt x="30581" y="673036"/>
                </a:lnTo>
                <a:lnTo>
                  <a:pt x="22860" y="668464"/>
                </a:lnTo>
                <a:lnTo>
                  <a:pt x="18288" y="663803"/>
                </a:lnTo>
                <a:lnTo>
                  <a:pt x="15240" y="657707"/>
                </a:lnTo>
                <a:lnTo>
                  <a:pt x="12192" y="653135"/>
                </a:lnTo>
                <a:lnTo>
                  <a:pt x="12192" y="637895"/>
                </a:lnTo>
                <a:lnTo>
                  <a:pt x="18288" y="628751"/>
                </a:lnTo>
                <a:lnTo>
                  <a:pt x="22860" y="625703"/>
                </a:lnTo>
                <a:lnTo>
                  <a:pt x="30581" y="624179"/>
                </a:lnTo>
                <a:lnTo>
                  <a:pt x="41249" y="624179"/>
                </a:lnTo>
                <a:lnTo>
                  <a:pt x="45847" y="633628"/>
                </a:lnTo>
                <a:lnTo>
                  <a:pt x="50584" y="643801"/>
                </a:lnTo>
                <a:lnTo>
                  <a:pt x="61061" y="666851"/>
                </a:lnTo>
                <a:lnTo>
                  <a:pt x="64109" y="673036"/>
                </a:lnTo>
                <a:lnTo>
                  <a:pt x="67157" y="677608"/>
                </a:lnTo>
                <a:lnTo>
                  <a:pt x="70205" y="680656"/>
                </a:lnTo>
                <a:lnTo>
                  <a:pt x="73342" y="685228"/>
                </a:lnTo>
                <a:lnTo>
                  <a:pt x="77914" y="688276"/>
                </a:lnTo>
                <a:lnTo>
                  <a:pt x="80962" y="689800"/>
                </a:lnTo>
                <a:lnTo>
                  <a:pt x="90106" y="692848"/>
                </a:lnTo>
                <a:lnTo>
                  <a:pt x="105346" y="692848"/>
                </a:lnTo>
                <a:lnTo>
                  <a:pt x="111442" y="689800"/>
                </a:lnTo>
                <a:lnTo>
                  <a:pt x="117640" y="683704"/>
                </a:lnTo>
                <a:lnTo>
                  <a:pt x="123736" y="679132"/>
                </a:lnTo>
                <a:lnTo>
                  <a:pt x="126784" y="671512"/>
                </a:lnTo>
                <a:lnTo>
                  <a:pt x="126784" y="669988"/>
                </a:lnTo>
                <a:lnTo>
                  <a:pt x="126784" y="656183"/>
                </a:lnTo>
                <a:lnTo>
                  <a:pt x="111442" y="628027"/>
                </a:lnTo>
                <a:lnTo>
                  <a:pt x="111442" y="648563"/>
                </a:lnTo>
                <a:lnTo>
                  <a:pt x="111353" y="657910"/>
                </a:lnTo>
                <a:lnTo>
                  <a:pt x="109918" y="660755"/>
                </a:lnTo>
                <a:lnTo>
                  <a:pt x="105346" y="665327"/>
                </a:lnTo>
                <a:lnTo>
                  <a:pt x="102298" y="668464"/>
                </a:lnTo>
                <a:lnTo>
                  <a:pt x="97726" y="669988"/>
                </a:lnTo>
                <a:lnTo>
                  <a:pt x="84010" y="669988"/>
                </a:lnTo>
                <a:lnTo>
                  <a:pt x="59994" y="638733"/>
                </a:lnTo>
                <a:lnTo>
                  <a:pt x="53441" y="624179"/>
                </a:lnTo>
                <a:lnTo>
                  <a:pt x="91630" y="624179"/>
                </a:lnTo>
                <a:lnTo>
                  <a:pt x="96202" y="625703"/>
                </a:lnTo>
                <a:lnTo>
                  <a:pt x="100774" y="628751"/>
                </a:lnTo>
                <a:lnTo>
                  <a:pt x="103822" y="631799"/>
                </a:lnTo>
                <a:lnTo>
                  <a:pt x="106870" y="637895"/>
                </a:lnTo>
                <a:lnTo>
                  <a:pt x="109918" y="642467"/>
                </a:lnTo>
                <a:lnTo>
                  <a:pt x="111442" y="648563"/>
                </a:lnTo>
                <a:lnTo>
                  <a:pt x="111442" y="628027"/>
                </a:lnTo>
                <a:lnTo>
                  <a:pt x="108394" y="624179"/>
                </a:lnTo>
                <a:lnTo>
                  <a:pt x="114490" y="622655"/>
                </a:lnTo>
                <a:lnTo>
                  <a:pt x="119164" y="621131"/>
                </a:lnTo>
                <a:lnTo>
                  <a:pt x="125260" y="615035"/>
                </a:lnTo>
                <a:lnTo>
                  <a:pt x="126784" y="610463"/>
                </a:lnTo>
                <a:lnTo>
                  <a:pt x="126784" y="601319"/>
                </a:lnTo>
                <a:close/>
              </a:path>
              <a:path w="169545" h="693420">
                <a:moveTo>
                  <a:pt x="126784" y="257937"/>
                </a:moveTo>
                <a:lnTo>
                  <a:pt x="125260" y="254889"/>
                </a:lnTo>
                <a:lnTo>
                  <a:pt x="123736" y="251752"/>
                </a:lnTo>
                <a:lnTo>
                  <a:pt x="122618" y="249732"/>
                </a:lnTo>
                <a:lnTo>
                  <a:pt x="119341" y="245846"/>
                </a:lnTo>
                <a:lnTo>
                  <a:pt x="106870" y="231940"/>
                </a:lnTo>
                <a:lnTo>
                  <a:pt x="102298" y="236512"/>
                </a:lnTo>
                <a:lnTo>
                  <a:pt x="106870" y="242608"/>
                </a:lnTo>
                <a:lnTo>
                  <a:pt x="108394" y="247180"/>
                </a:lnTo>
                <a:lnTo>
                  <a:pt x="108394" y="254889"/>
                </a:lnTo>
                <a:lnTo>
                  <a:pt x="105346" y="256413"/>
                </a:lnTo>
                <a:lnTo>
                  <a:pt x="103822" y="259461"/>
                </a:lnTo>
                <a:lnTo>
                  <a:pt x="91630" y="259461"/>
                </a:lnTo>
                <a:lnTo>
                  <a:pt x="39725" y="257937"/>
                </a:lnTo>
                <a:lnTo>
                  <a:pt x="30581" y="257937"/>
                </a:lnTo>
                <a:lnTo>
                  <a:pt x="24384" y="259461"/>
                </a:lnTo>
                <a:lnTo>
                  <a:pt x="19812" y="260985"/>
                </a:lnTo>
                <a:lnTo>
                  <a:pt x="13716" y="264033"/>
                </a:lnTo>
                <a:lnTo>
                  <a:pt x="10668" y="267081"/>
                </a:lnTo>
                <a:lnTo>
                  <a:pt x="7620" y="268605"/>
                </a:lnTo>
                <a:lnTo>
                  <a:pt x="4572" y="273177"/>
                </a:lnTo>
                <a:lnTo>
                  <a:pt x="1524" y="282321"/>
                </a:lnTo>
                <a:lnTo>
                  <a:pt x="1612" y="294474"/>
                </a:lnTo>
                <a:lnTo>
                  <a:pt x="2120" y="303326"/>
                </a:lnTo>
                <a:lnTo>
                  <a:pt x="2184" y="303657"/>
                </a:lnTo>
                <a:lnTo>
                  <a:pt x="4000" y="313956"/>
                </a:lnTo>
                <a:lnTo>
                  <a:pt x="4114" y="314325"/>
                </a:lnTo>
                <a:lnTo>
                  <a:pt x="7289" y="325094"/>
                </a:lnTo>
                <a:lnTo>
                  <a:pt x="12192" y="337286"/>
                </a:lnTo>
                <a:lnTo>
                  <a:pt x="18834" y="338188"/>
                </a:lnTo>
                <a:lnTo>
                  <a:pt x="31572" y="339432"/>
                </a:lnTo>
                <a:lnTo>
                  <a:pt x="38201" y="340334"/>
                </a:lnTo>
                <a:lnTo>
                  <a:pt x="39725" y="332714"/>
                </a:lnTo>
                <a:lnTo>
                  <a:pt x="33159" y="329501"/>
                </a:lnTo>
                <a:lnTo>
                  <a:pt x="27292" y="326415"/>
                </a:lnTo>
                <a:lnTo>
                  <a:pt x="22288" y="323024"/>
                </a:lnTo>
                <a:lnTo>
                  <a:pt x="18288" y="318897"/>
                </a:lnTo>
                <a:lnTo>
                  <a:pt x="15240" y="314325"/>
                </a:lnTo>
                <a:lnTo>
                  <a:pt x="12192" y="308229"/>
                </a:lnTo>
                <a:lnTo>
                  <a:pt x="12217" y="294474"/>
                </a:lnTo>
                <a:lnTo>
                  <a:pt x="15240" y="288417"/>
                </a:lnTo>
                <a:lnTo>
                  <a:pt x="18288" y="285369"/>
                </a:lnTo>
                <a:lnTo>
                  <a:pt x="22860" y="282321"/>
                </a:lnTo>
                <a:lnTo>
                  <a:pt x="30581" y="279273"/>
                </a:lnTo>
                <a:lnTo>
                  <a:pt x="41249" y="279273"/>
                </a:lnTo>
                <a:lnTo>
                  <a:pt x="45847" y="288950"/>
                </a:lnTo>
                <a:lnTo>
                  <a:pt x="55613" y="310603"/>
                </a:lnTo>
                <a:lnTo>
                  <a:pt x="61061" y="322046"/>
                </a:lnTo>
                <a:lnTo>
                  <a:pt x="64109" y="329666"/>
                </a:lnTo>
                <a:lnTo>
                  <a:pt x="67157" y="334238"/>
                </a:lnTo>
                <a:lnTo>
                  <a:pt x="70205" y="337286"/>
                </a:lnTo>
                <a:lnTo>
                  <a:pt x="73342" y="341858"/>
                </a:lnTo>
                <a:lnTo>
                  <a:pt x="77914" y="343382"/>
                </a:lnTo>
                <a:lnTo>
                  <a:pt x="80962" y="346430"/>
                </a:lnTo>
                <a:lnTo>
                  <a:pt x="90106" y="349478"/>
                </a:lnTo>
                <a:lnTo>
                  <a:pt x="105346" y="349478"/>
                </a:lnTo>
                <a:lnTo>
                  <a:pt x="111442" y="346430"/>
                </a:lnTo>
                <a:lnTo>
                  <a:pt x="117640" y="340334"/>
                </a:lnTo>
                <a:lnTo>
                  <a:pt x="123736" y="334238"/>
                </a:lnTo>
                <a:lnTo>
                  <a:pt x="126784" y="326618"/>
                </a:lnTo>
                <a:lnTo>
                  <a:pt x="126784" y="312801"/>
                </a:lnTo>
                <a:lnTo>
                  <a:pt x="111442" y="283641"/>
                </a:lnTo>
                <a:lnTo>
                  <a:pt x="111442" y="314325"/>
                </a:lnTo>
                <a:lnTo>
                  <a:pt x="109918" y="317373"/>
                </a:lnTo>
                <a:lnTo>
                  <a:pt x="105346" y="320421"/>
                </a:lnTo>
                <a:lnTo>
                  <a:pt x="102298" y="325094"/>
                </a:lnTo>
                <a:lnTo>
                  <a:pt x="97726" y="326618"/>
                </a:lnTo>
                <a:lnTo>
                  <a:pt x="84010" y="326618"/>
                </a:lnTo>
                <a:lnTo>
                  <a:pt x="79438" y="323570"/>
                </a:lnTo>
                <a:lnTo>
                  <a:pt x="53441" y="279273"/>
                </a:lnTo>
                <a:lnTo>
                  <a:pt x="85534" y="279273"/>
                </a:lnTo>
                <a:lnTo>
                  <a:pt x="111442" y="314325"/>
                </a:lnTo>
                <a:lnTo>
                  <a:pt x="111442" y="283641"/>
                </a:lnTo>
                <a:lnTo>
                  <a:pt x="108394" y="279273"/>
                </a:lnTo>
                <a:lnTo>
                  <a:pt x="114490" y="279273"/>
                </a:lnTo>
                <a:lnTo>
                  <a:pt x="119164" y="276225"/>
                </a:lnTo>
                <a:lnTo>
                  <a:pt x="125260" y="270129"/>
                </a:lnTo>
                <a:lnTo>
                  <a:pt x="126784" y="267081"/>
                </a:lnTo>
                <a:lnTo>
                  <a:pt x="126784" y="259461"/>
                </a:lnTo>
                <a:lnTo>
                  <a:pt x="126784" y="257937"/>
                </a:lnTo>
                <a:close/>
              </a:path>
              <a:path w="169545" h="693420">
                <a:moveTo>
                  <a:pt x="128308" y="164782"/>
                </a:moveTo>
                <a:lnTo>
                  <a:pt x="125260" y="155638"/>
                </a:lnTo>
                <a:lnTo>
                  <a:pt x="116827" y="141351"/>
                </a:lnTo>
                <a:lnTo>
                  <a:pt x="111036" y="132715"/>
                </a:lnTo>
                <a:lnTo>
                  <a:pt x="103822" y="123634"/>
                </a:lnTo>
                <a:lnTo>
                  <a:pt x="96202" y="128206"/>
                </a:lnTo>
                <a:lnTo>
                  <a:pt x="102209" y="139090"/>
                </a:lnTo>
                <a:lnTo>
                  <a:pt x="106489" y="148971"/>
                </a:lnTo>
                <a:lnTo>
                  <a:pt x="109067" y="158000"/>
                </a:lnTo>
                <a:lnTo>
                  <a:pt x="109918" y="166306"/>
                </a:lnTo>
                <a:lnTo>
                  <a:pt x="109067" y="173164"/>
                </a:lnTo>
                <a:lnTo>
                  <a:pt x="80200" y="200507"/>
                </a:lnTo>
                <a:lnTo>
                  <a:pt x="59537" y="202984"/>
                </a:lnTo>
                <a:lnTo>
                  <a:pt x="52057" y="202692"/>
                </a:lnTo>
                <a:lnTo>
                  <a:pt x="16764" y="186220"/>
                </a:lnTo>
                <a:lnTo>
                  <a:pt x="12192" y="173926"/>
                </a:lnTo>
                <a:lnTo>
                  <a:pt x="12192" y="158686"/>
                </a:lnTo>
                <a:lnTo>
                  <a:pt x="42773" y="138874"/>
                </a:lnTo>
                <a:lnTo>
                  <a:pt x="42773" y="131254"/>
                </a:lnTo>
                <a:lnTo>
                  <a:pt x="33629" y="128206"/>
                </a:lnTo>
                <a:lnTo>
                  <a:pt x="25908" y="126682"/>
                </a:lnTo>
                <a:lnTo>
                  <a:pt x="19812" y="125158"/>
                </a:lnTo>
                <a:lnTo>
                  <a:pt x="15240" y="125158"/>
                </a:lnTo>
                <a:lnTo>
                  <a:pt x="12192" y="123634"/>
                </a:lnTo>
                <a:lnTo>
                  <a:pt x="9144" y="123634"/>
                </a:lnTo>
                <a:lnTo>
                  <a:pt x="5143" y="131927"/>
                </a:lnTo>
                <a:lnTo>
                  <a:pt x="2286" y="140779"/>
                </a:lnTo>
                <a:lnTo>
                  <a:pt x="571" y="150215"/>
                </a:lnTo>
                <a:lnTo>
                  <a:pt x="0" y="160210"/>
                </a:lnTo>
                <a:lnTo>
                  <a:pt x="1143" y="173380"/>
                </a:lnTo>
                <a:lnTo>
                  <a:pt x="29210" y="214274"/>
                </a:lnTo>
                <a:lnTo>
                  <a:pt x="68681" y="225844"/>
                </a:lnTo>
                <a:lnTo>
                  <a:pt x="82740" y="224701"/>
                </a:lnTo>
                <a:lnTo>
                  <a:pt x="120548" y="200126"/>
                </a:lnTo>
                <a:lnTo>
                  <a:pt x="128308" y="170878"/>
                </a:lnTo>
                <a:lnTo>
                  <a:pt x="128308" y="164782"/>
                </a:lnTo>
                <a:close/>
              </a:path>
              <a:path w="169545" h="693420">
                <a:moveTo>
                  <a:pt x="169545" y="25908"/>
                </a:moveTo>
                <a:lnTo>
                  <a:pt x="158038" y="14147"/>
                </a:lnTo>
                <a:lnTo>
                  <a:pt x="146418" y="6096"/>
                </a:lnTo>
                <a:lnTo>
                  <a:pt x="134518" y="1485"/>
                </a:lnTo>
                <a:lnTo>
                  <a:pt x="122212" y="0"/>
                </a:lnTo>
                <a:lnTo>
                  <a:pt x="117640" y="0"/>
                </a:lnTo>
                <a:lnTo>
                  <a:pt x="111442" y="1524"/>
                </a:lnTo>
                <a:lnTo>
                  <a:pt x="106870" y="4572"/>
                </a:lnTo>
                <a:lnTo>
                  <a:pt x="97726" y="13716"/>
                </a:lnTo>
                <a:lnTo>
                  <a:pt x="96202" y="19812"/>
                </a:lnTo>
                <a:lnTo>
                  <a:pt x="101904" y="23266"/>
                </a:lnTo>
                <a:lnTo>
                  <a:pt x="107454" y="26860"/>
                </a:lnTo>
                <a:lnTo>
                  <a:pt x="112750" y="30746"/>
                </a:lnTo>
                <a:lnTo>
                  <a:pt x="117640" y="35052"/>
                </a:lnTo>
                <a:lnTo>
                  <a:pt x="122212" y="30480"/>
                </a:lnTo>
                <a:lnTo>
                  <a:pt x="120688" y="28956"/>
                </a:lnTo>
                <a:lnTo>
                  <a:pt x="120688" y="22860"/>
                </a:lnTo>
                <a:lnTo>
                  <a:pt x="126784" y="16764"/>
                </a:lnTo>
                <a:lnTo>
                  <a:pt x="129832" y="15240"/>
                </a:lnTo>
                <a:lnTo>
                  <a:pt x="132880" y="15240"/>
                </a:lnTo>
                <a:lnTo>
                  <a:pt x="140639" y="16370"/>
                </a:lnTo>
                <a:lnTo>
                  <a:pt x="148132" y="19621"/>
                </a:lnTo>
                <a:lnTo>
                  <a:pt x="155638" y="24892"/>
                </a:lnTo>
                <a:lnTo>
                  <a:pt x="163449" y="32004"/>
                </a:lnTo>
                <a:lnTo>
                  <a:pt x="169545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268313" y="6731603"/>
            <a:ext cx="238220" cy="795147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268313" y="5753385"/>
            <a:ext cx="238220" cy="900398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68313" y="4639341"/>
            <a:ext cx="238220" cy="1030128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268337" y="3763327"/>
            <a:ext cx="239720" cy="807338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268336" y="2991135"/>
            <a:ext cx="189333" cy="692848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268313" y="1951863"/>
            <a:ext cx="189357" cy="972121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268313" y="962977"/>
            <a:ext cx="238220" cy="911066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268313" y="6095"/>
            <a:ext cx="241268" cy="889730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613403" y="8282082"/>
            <a:ext cx="239839" cy="1394936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613403" y="7241285"/>
            <a:ext cx="187833" cy="964501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13403" y="6084570"/>
            <a:ext cx="232124" cy="1091088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613403" y="4744592"/>
            <a:ext cx="239839" cy="1263681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619500" y="4303585"/>
            <a:ext cx="224504" cy="343376"/>
          </a:xfrm>
          <a:prstGeom prst="rect">
            <a:avLst/>
          </a:prstGeom>
        </p:spPr>
      </p:pic>
      <p:sp>
        <p:nvSpPr>
          <p:cNvPr id="60" name="object 60" descr=""/>
          <p:cNvSpPr/>
          <p:nvPr/>
        </p:nvSpPr>
        <p:spPr>
          <a:xfrm>
            <a:off x="3613391" y="3688562"/>
            <a:ext cx="186690" cy="517525"/>
          </a:xfrm>
          <a:custGeom>
            <a:avLst/>
            <a:gdLst/>
            <a:ahLst/>
            <a:cxnLst/>
            <a:rect l="l" t="t" r="r" b="b"/>
            <a:pathLst>
              <a:path w="186689" h="517525">
                <a:moveTo>
                  <a:pt x="184785" y="135826"/>
                </a:moveTo>
                <a:lnTo>
                  <a:pt x="177165" y="135826"/>
                </a:lnTo>
                <a:lnTo>
                  <a:pt x="174117" y="146494"/>
                </a:lnTo>
                <a:lnTo>
                  <a:pt x="172593" y="152590"/>
                </a:lnTo>
                <a:lnTo>
                  <a:pt x="169545" y="155638"/>
                </a:lnTo>
                <a:lnTo>
                  <a:pt x="166497" y="155638"/>
                </a:lnTo>
                <a:lnTo>
                  <a:pt x="161925" y="157162"/>
                </a:lnTo>
                <a:lnTo>
                  <a:pt x="90106" y="157162"/>
                </a:lnTo>
                <a:lnTo>
                  <a:pt x="60604" y="156895"/>
                </a:lnTo>
                <a:lnTo>
                  <a:pt x="36106" y="156210"/>
                </a:lnTo>
                <a:lnTo>
                  <a:pt x="16471" y="155232"/>
                </a:lnTo>
                <a:lnTo>
                  <a:pt x="1524" y="154114"/>
                </a:lnTo>
                <a:lnTo>
                  <a:pt x="0" y="157162"/>
                </a:lnTo>
                <a:lnTo>
                  <a:pt x="4343" y="166649"/>
                </a:lnTo>
                <a:lnTo>
                  <a:pt x="8394" y="176682"/>
                </a:lnTo>
                <a:lnTo>
                  <a:pt x="16865" y="198399"/>
                </a:lnTo>
                <a:lnTo>
                  <a:pt x="22961" y="198399"/>
                </a:lnTo>
                <a:lnTo>
                  <a:pt x="21437" y="192303"/>
                </a:lnTo>
                <a:lnTo>
                  <a:pt x="21437" y="180111"/>
                </a:lnTo>
                <a:lnTo>
                  <a:pt x="22961" y="178587"/>
                </a:lnTo>
                <a:lnTo>
                  <a:pt x="24485" y="178587"/>
                </a:lnTo>
                <a:lnTo>
                  <a:pt x="27533" y="177063"/>
                </a:lnTo>
                <a:lnTo>
                  <a:pt x="168021" y="177063"/>
                </a:lnTo>
                <a:lnTo>
                  <a:pt x="171069" y="180111"/>
                </a:lnTo>
                <a:lnTo>
                  <a:pt x="172593" y="180111"/>
                </a:lnTo>
                <a:lnTo>
                  <a:pt x="177165" y="198399"/>
                </a:lnTo>
                <a:lnTo>
                  <a:pt x="184785" y="198399"/>
                </a:lnTo>
                <a:lnTo>
                  <a:pt x="183908" y="188899"/>
                </a:lnTo>
                <a:lnTo>
                  <a:pt x="183451" y="180682"/>
                </a:lnTo>
                <a:lnTo>
                  <a:pt x="183286" y="173329"/>
                </a:lnTo>
                <a:lnTo>
                  <a:pt x="183451" y="153936"/>
                </a:lnTo>
                <a:lnTo>
                  <a:pt x="183908" y="145516"/>
                </a:lnTo>
                <a:lnTo>
                  <a:pt x="184785" y="135826"/>
                </a:lnTo>
                <a:close/>
              </a:path>
              <a:path w="186689" h="517525">
                <a:moveTo>
                  <a:pt x="184785" y="68668"/>
                </a:moveTo>
                <a:lnTo>
                  <a:pt x="177165" y="68668"/>
                </a:lnTo>
                <a:lnTo>
                  <a:pt x="174117" y="79336"/>
                </a:lnTo>
                <a:lnTo>
                  <a:pt x="172593" y="85432"/>
                </a:lnTo>
                <a:lnTo>
                  <a:pt x="169545" y="88480"/>
                </a:lnTo>
                <a:lnTo>
                  <a:pt x="166497" y="90004"/>
                </a:lnTo>
                <a:lnTo>
                  <a:pt x="60604" y="89966"/>
                </a:lnTo>
                <a:lnTo>
                  <a:pt x="36106" y="89623"/>
                </a:lnTo>
                <a:lnTo>
                  <a:pt x="16471" y="88722"/>
                </a:lnTo>
                <a:lnTo>
                  <a:pt x="1524" y="86956"/>
                </a:lnTo>
                <a:lnTo>
                  <a:pt x="0" y="90004"/>
                </a:lnTo>
                <a:lnTo>
                  <a:pt x="4343" y="99491"/>
                </a:lnTo>
                <a:lnTo>
                  <a:pt x="8394" y="109524"/>
                </a:lnTo>
                <a:lnTo>
                  <a:pt x="16865" y="131254"/>
                </a:lnTo>
                <a:lnTo>
                  <a:pt x="22961" y="131254"/>
                </a:lnTo>
                <a:lnTo>
                  <a:pt x="21437" y="125158"/>
                </a:lnTo>
                <a:lnTo>
                  <a:pt x="21437" y="114490"/>
                </a:lnTo>
                <a:lnTo>
                  <a:pt x="24485" y="111442"/>
                </a:lnTo>
                <a:lnTo>
                  <a:pt x="27533" y="109918"/>
                </a:lnTo>
                <a:lnTo>
                  <a:pt x="94678" y="109918"/>
                </a:lnTo>
                <a:lnTo>
                  <a:pt x="142824" y="110109"/>
                </a:lnTo>
                <a:lnTo>
                  <a:pt x="156578" y="110566"/>
                </a:lnTo>
                <a:lnTo>
                  <a:pt x="163449" y="111442"/>
                </a:lnTo>
                <a:lnTo>
                  <a:pt x="169545" y="111442"/>
                </a:lnTo>
                <a:lnTo>
                  <a:pt x="171069" y="112966"/>
                </a:lnTo>
                <a:lnTo>
                  <a:pt x="172593" y="112966"/>
                </a:lnTo>
                <a:lnTo>
                  <a:pt x="174117" y="120586"/>
                </a:lnTo>
                <a:lnTo>
                  <a:pt x="177165" y="131254"/>
                </a:lnTo>
                <a:lnTo>
                  <a:pt x="184785" y="131254"/>
                </a:lnTo>
                <a:lnTo>
                  <a:pt x="183908" y="122415"/>
                </a:lnTo>
                <a:lnTo>
                  <a:pt x="183451" y="114300"/>
                </a:lnTo>
                <a:lnTo>
                  <a:pt x="183286" y="107035"/>
                </a:lnTo>
                <a:lnTo>
                  <a:pt x="183451" y="87007"/>
                </a:lnTo>
                <a:lnTo>
                  <a:pt x="183908" y="78409"/>
                </a:lnTo>
                <a:lnTo>
                  <a:pt x="184785" y="68668"/>
                </a:lnTo>
                <a:close/>
              </a:path>
              <a:path w="186689" h="517525">
                <a:moveTo>
                  <a:pt x="184785" y="0"/>
                </a:moveTo>
                <a:lnTo>
                  <a:pt x="177165" y="0"/>
                </a:lnTo>
                <a:lnTo>
                  <a:pt x="177165" y="3048"/>
                </a:lnTo>
                <a:lnTo>
                  <a:pt x="174117" y="10668"/>
                </a:lnTo>
                <a:lnTo>
                  <a:pt x="172593" y="15240"/>
                </a:lnTo>
                <a:lnTo>
                  <a:pt x="171069" y="16764"/>
                </a:lnTo>
                <a:lnTo>
                  <a:pt x="171069" y="18288"/>
                </a:lnTo>
                <a:lnTo>
                  <a:pt x="169545" y="18288"/>
                </a:lnTo>
                <a:lnTo>
                  <a:pt x="166497" y="19812"/>
                </a:lnTo>
                <a:lnTo>
                  <a:pt x="163068" y="20053"/>
                </a:lnTo>
                <a:lnTo>
                  <a:pt x="157353" y="20574"/>
                </a:lnTo>
                <a:lnTo>
                  <a:pt x="149682" y="21069"/>
                </a:lnTo>
                <a:lnTo>
                  <a:pt x="150355" y="21069"/>
                </a:lnTo>
                <a:lnTo>
                  <a:pt x="138976" y="21336"/>
                </a:lnTo>
                <a:lnTo>
                  <a:pt x="115481" y="21069"/>
                </a:lnTo>
                <a:lnTo>
                  <a:pt x="95110" y="20383"/>
                </a:lnTo>
                <a:lnTo>
                  <a:pt x="77597" y="19405"/>
                </a:lnTo>
                <a:lnTo>
                  <a:pt x="62674" y="18288"/>
                </a:lnTo>
                <a:lnTo>
                  <a:pt x="59626" y="21336"/>
                </a:lnTo>
                <a:lnTo>
                  <a:pt x="64820" y="30797"/>
                </a:lnTo>
                <a:lnTo>
                  <a:pt x="69151" y="40665"/>
                </a:lnTo>
                <a:lnTo>
                  <a:pt x="72923" y="50787"/>
                </a:lnTo>
                <a:lnTo>
                  <a:pt x="76390" y="61048"/>
                </a:lnTo>
                <a:lnTo>
                  <a:pt x="82486" y="61048"/>
                </a:lnTo>
                <a:lnTo>
                  <a:pt x="82486" y="42760"/>
                </a:lnTo>
                <a:lnTo>
                  <a:pt x="85534" y="41236"/>
                </a:lnTo>
                <a:lnTo>
                  <a:pt x="87058" y="41236"/>
                </a:lnTo>
                <a:lnTo>
                  <a:pt x="93154" y="39712"/>
                </a:lnTo>
                <a:lnTo>
                  <a:pt x="134404" y="39712"/>
                </a:lnTo>
                <a:lnTo>
                  <a:pt x="148717" y="39979"/>
                </a:lnTo>
                <a:lnTo>
                  <a:pt x="159258" y="40665"/>
                </a:lnTo>
                <a:lnTo>
                  <a:pt x="166433" y="41643"/>
                </a:lnTo>
                <a:lnTo>
                  <a:pt x="169545" y="42760"/>
                </a:lnTo>
                <a:lnTo>
                  <a:pt x="172593" y="42760"/>
                </a:lnTo>
                <a:lnTo>
                  <a:pt x="175641" y="50380"/>
                </a:lnTo>
                <a:lnTo>
                  <a:pt x="175704" y="50787"/>
                </a:lnTo>
                <a:lnTo>
                  <a:pt x="177165" y="61048"/>
                </a:lnTo>
                <a:lnTo>
                  <a:pt x="184785" y="61048"/>
                </a:lnTo>
                <a:lnTo>
                  <a:pt x="183908" y="48501"/>
                </a:lnTo>
                <a:lnTo>
                  <a:pt x="183515" y="39712"/>
                </a:lnTo>
                <a:lnTo>
                  <a:pt x="183451" y="38379"/>
                </a:lnTo>
                <a:lnTo>
                  <a:pt x="183286" y="30797"/>
                </a:lnTo>
                <a:lnTo>
                  <a:pt x="183286" y="21336"/>
                </a:lnTo>
                <a:lnTo>
                  <a:pt x="183362" y="18288"/>
                </a:lnTo>
                <a:lnTo>
                  <a:pt x="183451" y="14681"/>
                </a:lnTo>
                <a:lnTo>
                  <a:pt x="183908" y="7696"/>
                </a:lnTo>
                <a:lnTo>
                  <a:pt x="184785" y="0"/>
                </a:lnTo>
                <a:close/>
              </a:path>
              <a:path w="186689" h="517525">
                <a:moveTo>
                  <a:pt x="184797" y="268605"/>
                </a:moveTo>
                <a:lnTo>
                  <a:pt x="184670" y="268605"/>
                </a:lnTo>
                <a:lnTo>
                  <a:pt x="183908" y="257822"/>
                </a:lnTo>
                <a:lnTo>
                  <a:pt x="183286" y="241198"/>
                </a:lnTo>
                <a:lnTo>
                  <a:pt x="183451" y="223939"/>
                </a:lnTo>
                <a:lnTo>
                  <a:pt x="183908" y="216789"/>
                </a:lnTo>
                <a:lnTo>
                  <a:pt x="184785" y="209067"/>
                </a:lnTo>
                <a:lnTo>
                  <a:pt x="177165" y="209067"/>
                </a:lnTo>
                <a:lnTo>
                  <a:pt x="177165" y="213639"/>
                </a:lnTo>
                <a:lnTo>
                  <a:pt x="174117" y="221259"/>
                </a:lnTo>
                <a:lnTo>
                  <a:pt x="172593" y="225831"/>
                </a:lnTo>
                <a:lnTo>
                  <a:pt x="171069" y="225831"/>
                </a:lnTo>
                <a:lnTo>
                  <a:pt x="171069" y="227355"/>
                </a:lnTo>
                <a:lnTo>
                  <a:pt x="169545" y="228879"/>
                </a:lnTo>
                <a:lnTo>
                  <a:pt x="166497" y="228879"/>
                </a:lnTo>
                <a:lnTo>
                  <a:pt x="163068" y="229768"/>
                </a:lnTo>
                <a:lnTo>
                  <a:pt x="157353" y="230212"/>
                </a:lnTo>
                <a:lnTo>
                  <a:pt x="115481" y="230149"/>
                </a:lnTo>
                <a:lnTo>
                  <a:pt x="62674" y="227355"/>
                </a:lnTo>
                <a:lnTo>
                  <a:pt x="59626" y="230403"/>
                </a:lnTo>
                <a:lnTo>
                  <a:pt x="64820" y="240512"/>
                </a:lnTo>
                <a:lnTo>
                  <a:pt x="69151" y="250304"/>
                </a:lnTo>
                <a:lnTo>
                  <a:pt x="72923" y="260083"/>
                </a:lnTo>
                <a:lnTo>
                  <a:pt x="76390" y="270129"/>
                </a:lnTo>
                <a:lnTo>
                  <a:pt x="82486" y="270129"/>
                </a:lnTo>
                <a:lnTo>
                  <a:pt x="82486" y="253365"/>
                </a:lnTo>
                <a:lnTo>
                  <a:pt x="85534" y="251841"/>
                </a:lnTo>
                <a:lnTo>
                  <a:pt x="87058" y="250317"/>
                </a:lnTo>
                <a:lnTo>
                  <a:pt x="106972" y="250317"/>
                </a:lnTo>
                <a:lnTo>
                  <a:pt x="134404" y="248793"/>
                </a:lnTo>
                <a:lnTo>
                  <a:pt x="148717" y="249059"/>
                </a:lnTo>
                <a:lnTo>
                  <a:pt x="177165" y="270129"/>
                </a:lnTo>
                <a:lnTo>
                  <a:pt x="178193" y="270129"/>
                </a:lnTo>
                <a:lnTo>
                  <a:pt x="175653" y="277749"/>
                </a:lnTo>
                <a:lnTo>
                  <a:pt x="174129" y="283845"/>
                </a:lnTo>
                <a:lnTo>
                  <a:pt x="171081" y="286893"/>
                </a:lnTo>
                <a:lnTo>
                  <a:pt x="169557" y="291465"/>
                </a:lnTo>
                <a:lnTo>
                  <a:pt x="164985" y="296037"/>
                </a:lnTo>
                <a:lnTo>
                  <a:pt x="158889" y="300697"/>
                </a:lnTo>
                <a:lnTo>
                  <a:pt x="113068" y="337273"/>
                </a:lnTo>
                <a:lnTo>
                  <a:pt x="97142" y="317461"/>
                </a:lnTo>
                <a:lnTo>
                  <a:pt x="94691" y="314413"/>
                </a:lnTo>
                <a:lnTo>
                  <a:pt x="85547" y="305269"/>
                </a:lnTo>
                <a:lnTo>
                  <a:pt x="80975" y="299085"/>
                </a:lnTo>
                <a:lnTo>
                  <a:pt x="79451" y="296037"/>
                </a:lnTo>
                <a:lnTo>
                  <a:pt x="76403" y="291465"/>
                </a:lnTo>
                <a:lnTo>
                  <a:pt x="71831" y="273177"/>
                </a:lnTo>
                <a:lnTo>
                  <a:pt x="65735" y="273177"/>
                </a:lnTo>
                <a:lnTo>
                  <a:pt x="65849" y="277749"/>
                </a:lnTo>
                <a:lnTo>
                  <a:pt x="65963" y="282613"/>
                </a:lnTo>
                <a:lnTo>
                  <a:pt x="66052" y="283845"/>
                </a:lnTo>
                <a:lnTo>
                  <a:pt x="66497" y="290334"/>
                </a:lnTo>
                <a:lnTo>
                  <a:pt x="66586" y="291465"/>
                </a:lnTo>
                <a:lnTo>
                  <a:pt x="67017" y="296367"/>
                </a:lnTo>
                <a:lnTo>
                  <a:pt x="67119" y="298221"/>
                </a:lnTo>
                <a:lnTo>
                  <a:pt x="67170" y="299085"/>
                </a:lnTo>
                <a:lnTo>
                  <a:pt x="67259" y="305269"/>
                </a:lnTo>
                <a:lnTo>
                  <a:pt x="65849" y="313664"/>
                </a:lnTo>
                <a:lnTo>
                  <a:pt x="65735" y="325081"/>
                </a:lnTo>
                <a:lnTo>
                  <a:pt x="71831" y="325081"/>
                </a:lnTo>
                <a:lnTo>
                  <a:pt x="71831" y="322033"/>
                </a:lnTo>
                <a:lnTo>
                  <a:pt x="73355" y="318985"/>
                </a:lnTo>
                <a:lnTo>
                  <a:pt x="74879" y="317461"/>
                </a:lnTo>
                <a:lnTo>
                  <a:pt x="77927" y="317461"/>
                </a:lnTo>
                <a:lnTo>
                  <a:pt x="79451" y="318985"/>
                </a:lnTo>
                <a:lnTo>
                  <a:pt x="80975" y="318985"/>
                </a:lnTo>
                <a:lnTo>
                  <a:pt x="84023" y="322033"/>
                </a:lnTo>
                <a:lnTo>
                  <a:pt x="88595" y="328129"/>
                </a:lnTo>
                <a:lnTo>
                  <a:pt x="118973" y="358419"/>
                </a:lnTo>
                <a:lnTo>
                  <a:pt x="67221" y="358419"/>
                </a:lnTo>
                <a:lnTo>
                  <a:pt x="49987" y="357974"/>
                </a:lnTo>
                <a:lnTo>
                  <a:pt x="37884" y="357073"/>
                </a:lnTo>
                <a:lnTo>
                  <a:pt x="29083" y="357073"/>
                </a:lnTo>
                <a:lnTo>
                  <a:pt x="20091" y="356895"/>
                </a:lnTo>
                <a:lnTo>
                  <a:pt x="11366" y="356450"/>
                </a:lnTo>
                <a:lnTo>
                  <a:pt x="3060" y="355561"/>
                </a:lnTo>
                <a:lnTo>
                  <a:pt x="25" y="358597"/>
                </a:lnTo>
                <a:lnTo>
                  <a:pt x="508" y="359562"/>
                </a:lnTo>
                <a:lnTo>
                  <a:pt x="4559" y="367182"/>
                </a:lnTo>
                <a:lnTo>
                  <a:pt x="8966" y="376758"/>
                </a:lnTo>
                <a:lnTo>
                  <a:pt x="13119" y="387197"/>
                </a:lnTo>
                <a:lnTo>
                  <a:pt x="16865" y="398335"/>
                </a:lnTo>
                <a:lnTo>
                  <a:pt x="22961" y="398335"/>
                </a:lnTo>
                <a:lnTo>
                  <a:pt x="22961" y="381571"/>
                </a:lnTo>
                <a:lnTo>
                  <a:pt x="26009" y="378523"/>
                </a:lnTo>
                <a:lnTo>
                  <a:pt x="166509" y="378523"/>
                </a:lnTo>
                <a:lnTo>
                  <a:pt x="171081" y="380047"/>
                </a:lnTo>
                <a:lnTo>
                  <a:pt x="172605" y="381571"/>
                </a:lnTo>
                <a:lnTo>
                  <a:pt x="174129" y="381571"/>
                </a:lnTo>
                <a:lnTo>
                  <a:pt x="175653" y="387667"/>
                </a:lnTo>
                <a:lnTo>
                  <a:pt x="177177" y="398335"/>
                </a:lnTo>
                <a:lnTo>
                  <a:pt x="184797" y="398335"/>
                </a:lnTo>
                <a:lnTo>
                  <a:pt x="183908" y="386003"/>
                </a:lnTo>
                <a:lnTo>
                  <a:pt x="183553" y="378523"/>
                </a:lnTo>
                <a:lnTo>
                  <a:pt x="183464" y="376377"/>
                </a:lnTo>
                <a:lnTo>
                  <a:pt x="183286" y="369328"/>
                </a:lnTo>
                <a:lnTo>
                  <a:pt x="183311" y="358597"/>
                </a:lnTo>
                <a:lnTo>
                  <a:pt x="183400" y="355561"/>
                </a:lnTo>
                <a:lnTo>
                  <a:pt x="183502" y="352513"/>
                </a:lnTo>
                <a:lnTo>
                  <a:pt x="183908" y="345846"/>
                </a:lnTo>
                <a:lnTo>
                  <a:pt x="184797" y="337273"/>
                </a:lnTo>
                <a:lnTo>
                  <a:pt x="177177" y="337273"/>
                </a:lnTo>
                <a:lnTo>
                  <a:pt x="177177" y="340321"/>
                </a:lnTo>
                <a:lnTo>
                  <a:pt x="175653" y="341845"/>
                </a:lnTo>
                <a:lnTo>
                  <a:pt x="174129" y="349465"/>
                </a:lnTo>
                <a:lnTo>
                  <a:pt x="172605" y="352513"/>
                </a:lnTo>
                <a:lnTo>
                  <a:pt x="168046" y="357073"/>
                </a:lnTo>
                <a:lnTo>
                  <a:pt x="163601" y="357073"/>
                </a:lnTo>
                <a:lnTo>
                  <a:pt x="158038" y="357974"/>
                </a:lnTo>
                <a:lnTo>
                  <a:pt x="148742" y="358419"/>
                </a:lnTo>
                <a:lnTo>
                  <a:pt x="140512" y="358533"/>
                </a:lnTo>
                <a:lnTo>
                  <a:pt x="119303" y="358508"/>
                </a:lnTo>
                <a:lnTo>
                  <a:pt x="145059" y="337273"/>
                </a:lnTo>
                <a:lnTo>
                  <a:pt x="154317" y="329653"/>
                </a:lnTo>
                <a:lnTo>
                  <a:pt x="163461" y="323557"/>
                </a:lnTo>
                <a:lnTo>
                  <a:pt x="169557" y="317461"/>
                </a:lnTo>
                <a:lnTo>
                  <a:pt x="175653" y="317461"/>
                </a:lnTo>
                <a:lnTo>
                  <a:pt x="175653" y="318985"/>
                </a:lnTo>
                <a:lnTo>
                  <a:pt x="177177" y="320509"/>
                </a:lnTo>
                <a:lnTo>
                  <a:pt x="177177" y="325081"/>
                </a:lnTo>
                <a:lnTo>
                  <a:pt x="184797" y="325081"/>
                </a:lnTo>
                <a:lnTo>
                  <a:pt x="184670" y="323557"/>
                </a:lnTo>
                <a:lnTo>
                  <a:pt x="184556" y="322033"/>
                </a:lnTo>
                <a:lnTo>
                  <a:pt x="184442" y="320509"/>
                </a:lnTo>
                <a:lnTo>
                  <a:pt x="184315" y="318985"/>
                </a:lnTo>
                <a:lnTo>
                  <a:pt x="184200" y="317461"/>
                </a:lnTo>
                <a:lnTo>
                  <a:pt x="183908" y="313664"/>
                </a:lnTo>
                <a:lnTo>
                  <a:pt x="183489" y="305269"/>
                </a:lnTo>
                <a:lnTo>
                  <a:pt x="183502" y="282613"/>
                </a:lnTo>
                <a:lnTo>
                  <a:pt x="183908" y="276301"/>
                </a:lnTo>
                <a:lnTo>
                  <a:pt x="184619" y="270129"/>
                </a:lnTo>
                <a:lnTo>
                  <a:pt x="184785" y="270129"/>
                </a:lnTo>
                <a:lnTo>
                  <a:pt x="184721" y="269265"/>
                </a:lnTo>
                <a:lnTo>
                  <a:pt x="184797" y="268605"/>
                </a:lnTo>
                <a:close/>
              </a:path>
              <a:path w="186689" h="517525">
                <a:moveTo>
                  <a:pt x="186309" y="422719"/>
                </a:moveTo>
                <a:lnTo>
                  <a:pt x="184785" y="419671"/>
                </a:lnTo>
                <a:lnTo>
                  <a:pt x="183032" y="417652"/>
                </a:lnTo>
                <a:lnTo>
                  <a:pt x="179832" y="413766"/>
                </a:lnTo>
                <a:lnTo>
                  <a:pt x="174929" y="407885"/>
                </a:lnTo>
                <a:lnTo>
                  <a:pt x="168021" y="399859"/>
                </a:lnTo>
                <a:lnTo>
                  <a:pt x="161925" y="404431"/>
                </a:lnTo>
                <a:lnTo>
                  <a:pt x="166497" y="410527"/>
                </a:lnTo>
                <a:lnTo>
                  <a:pt x="169545" y="415099"/>
                </a:lnTo>
                <a:lnTo>
                  <a:pt x="169545" y="421195"/>
                </a:lnTo>
                <a:lnTo>
                  <a:pt x="166497" y="424243"/>
                </a:lnTo>
                <a:lnTo>
                  <a:pt x="163449" y="425767"/>
                </a:lnTo>
                <a:lnTo>
                  <a:pt x="158877" y="427291"/>
                </a:lnTo>
                <a:lnTo>
                  <a:pt x="152781" y="427291"/>
                </a:lnTo>
                <a:lnTo>
                  <a:pt x="100774" y="425767"/>
                </a:lnTo>
                <a:lnTo>
                  <a:pt x="91630" y="425767"/>
                </a:lnTo>
                <a:lnTo>
                  <a:pt x="85534" y="427291"/>
                </a:lnTo>
                <a:lnTo>
                  <a:pt x="80962" y="428815"/>
                </a:lnTo>
                <a:lnTo>
                  <a:pt x="76390" y="428815"/>
                </a:lnTo>
                <a:lnTo>
                  <a:pt x="70294" y="434911"/>
                </a:lnTo>
                <a:lnTo>
                  <a:pt x="67246" y="436435"/>
                </a:lnTo>
                <a:lnTo>
                  <a:pt x="65722" y="441096"/>
                </a:lnTo>
                <a:lnTo>
                  <a:pt x="61214" y="454621"/>
                </a:lnTo>
                <a:lnTo>
                  <a:pt x="61239" y="462432"/>
                </a:lnTo>
                <a:lnTo>
                  <a:pt x="61747" y="471246"/>
                </a:lnTo>
                <a:lnTo>
                  <a:pt x="61810" y="471576"/>
                </a:lnTo>
                <a:lnTo>
                  <a:pt x="63627" y="481863"/>
                </a:lnTo>
                <a:lnTo>
                  <a:pt x="63741" y="482244"/>
                </a:lnTo>
                <a:lnTo>
                  <a:pt x="66941" y="493064"/>
                </a:lnTo>
                <a:lnTo>
                  <a:pt x="71818" y="505104"/>
                </a:lnTo>
                <a:lnTo>
                  <a:pt x="78663" y="505371"/>
                </a:lnTo>
                <a:lnTo>
                  <a:pt x="85344" y="506069"/>
                </a:lnTo>
                <a:lnTo>
                  <a:pt x="91757" y="507072"/>
                </a:lnTo>
                <a:lnTo>
                  <a:pt x="97726" y="508254"/>
                </a:lnTo>
                <a:lnTo>
                  <a:pt x="99250" y="500532"/>
                </a:lnTo>
                <a:lnTo>
                  <a:pt x="74739" y="481698"/>
                </a:lnTo>
                <a:lnTo>
                  <a:pt x="73342" y="476148"/>
                </a:lnTo>
                <a:lnTo>
                  <a:pt x="73342" y="462432"/>
                </a:lnTo>
                <a:lnTo>
                  <a:pt x="74866" y="456336"/>
                </a:lnTo>
                <a:lnTo>
                  <a:pt x="79438" y="453288"/>
                </a:lnTo>
                <a:lnTo>
                  <a:pt x="82486" y="450240"/>
                </a:lnTo>
                <a:lnTo>
                  <a:pt x="90106" y="447192"/>
                </a:lnTo>
                <a:lnTo>
                  <a:pt x="102298" y="447192"/>
                </a:lnTo>
                <a:lnTo>
                  <a:pt x="106095" y="456653"/>
                </a:lnTo>
                <a:lnTo>
                  <a:pt x="110667" y="467004"/>
                </a:lnTo>
                <a:lnTo>
                  <a:pt x="115900" y="477850"/>
                </a:lnTo>
                <a:lnTo>
                  <a:pt x="122212" y="489864"/>
                </a:lnTo>
                <a:lnTo>
                  <a:pt x="125260" y="497484"/>
                </a:lnTo>
                <a:lnTo>
                  <a:pt x="128308" y="502056"/>
                </a:lnTo>
                <a:lnTo>
                  <a:pt x="129832" y="505104"/>
                </a:lnTo>
                <a:lnTo>
                  <a:pt x="132880" y="508254"/>
                </a:lnTo>
                <a:lnTo>
                  <a:pt x="142024" y="514350"/>
                </a:lnTo>
                <a:lnTo>
                  <a:pt x="151257" y="517398"/>
                </a:lnTo>
                <a:lnTo>
                  <a:pt x="164973" y="517398"/>
                </a:lnTo>
                <a:lnTo>
                  <a:pt x="172593" y="514350"/>
                </a:lnTo>
                <a:lnTo>
                  <a:pt x="178689" y="508254"/>
                </a:lnTo>
                <a:lnTo>
                  <a:pt x="183261" y="502056"/>
                </a:lnTo>
                <a:lnTo>
                  <a:pt x="186309" y="494436"/>
                </a:lnTo>
                <a:lnTo>
                  <a:pt x="186309" y="479196"/>
                </a:lnTo>
                <a:lnTo>
                  <a:pt x="171069" y="450951"/>
                </a:lnTo>
                <a:lnTo>
                  <a:pt x="171069" y="480720"/>
                </a:lnTo>
                <a:lnTo>
                  <a:pt x="169545" y="485292"/>
                </a:lnTo>
                <a:lnTo>
                  <a:pt x="161925" y="492912"/>
                </a:lnTo>
                <a:lnTo>
                  <a:pt x="157353" y="494436"/>
                </a:lnTo>
                <a:lnTo>
                  <a:pt x="145072" y="494436"/>
                </a:lnTo>
                <a:lnTo>
                  <a:pt x="120256" y="461746"/>
                </a:lnTo>
                <a:lnTo>
                  <a:pt x="113068" y="447192"/>
                </a:lnTo>
                <a:lnTo>
                  <a:pt x="145072" y="447192"/>
                </a:lnTo>
                <a:lnTo>
                  <a:pt x="152781" y="448716"/>
                </a:lnTo>
                <a:lnTo>
                  <a:pt x="155829" y="450240"/>
                </a:lnTo>
                <a:lnTo>
                  <a:pt x="160401" y="451764"/>
                </a:lnTo>
                <a:lnTo>
                  <a:pt x="166497" y="460908"/>
                </a:lnTo>
                <a:lnTo>
                  <a:pt x="169545" y="467004"/>
                </a:lnTo>
                <a:lnTo>
                  <a:pt x="170967" y="471246"/>
                </a:lnTo>
                <a:lnTo>
                  <a:pt x="171069" y="480720"/>
                </a:lnTo>
                <a:lnTo>
                  <a:pt x="171069" y="450951"/>
                </a:lnTo>
                <a:lnTo>
                  <a:pt x="168021" y="447192"/>
                </a:lnTo>
                <a:lnTo>
                  <a:pt x="175641" y="445668"/>
                </a:lnTo>
                <a:lnTo>
                  <a:pt x="180213" y="444144"/>
                </a:lnTo>
                <a:lnTo>
                  <a:pt x="181737" y="441096"/>
                </a:lnTo>
                <a:lnTo>
                  <a:pt x="184785" y="437959"/>
                </a:lnTo>
                <a:lnTo>
                  <a:pt x="186309" y="433387"/>
                </a:lnTo>
                <a:lnTo>
                  <a:pt x="186309" y="427291"/>
                </a:lnTo>
                <a:lnTo>
                  <a:pt x="186309" y="42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1" name="object 61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613403" y="2479928"/>
            <a:ext cx="187833" cy="1136904"/>
          </a:xfrm>
          <a:prstGeom prst="rect">
            <a:avLst/>
          </a:prstGeom>
        </p:spPr>
      </p:pic>
      <p:pic>
        <p:nvPicPr>
          <p:cNvPr id="62" name="object 62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613403" y="552450"/>
            <a:ext cx="187833" cy="1855755"/>
          </a:xfrm>
          <a:prstGeom prst="rect">
            <a:avLst/>
          </a:prstGeom>
        </p:spPr>
      </p:pic>
      <p:pic>
        <p:nvPicPr>
          <p:cNvPr id="63" name="object 6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2707" y="9829609"/>
            <a:ext cx="64103" cy="64103"/>
          </a:xfrm>
          <a:prstGeom prst="rect">
            <a:avLst/>
          </a:prstGeom>
        </p:spPr>
      </p:pic>
      <p:sp>
        <p:nvSpPr>
          <p:cNvPr id="64" name="object 64" descr=""/>
          <p:cNvSpPr/>
          <p:nvPr/>
        </p:nvSpPr>
        <p:spPr>
          <a:xfrm>
            <a:off x="4071556" y="9013126"/>
            <a:ext cx="238760" cy="664210"/>
          </a:xfrm>
          <a:custGeom>
            <a:avLst/>
            <a:gdLst/>
            <a:ahLst/>
            <a:cxnLst/>
            <a:rect l="l" t="t" r="r" b="b"/>
            <a:pathLst>
              <a:path w="238760" h="664209">
                <a:moveTo>
                  <a:pt x="184785" y="460921"/>
                </a:moveTo>
                <a:lnTo>
                  <a:pt x="175641" y="460921"/>
                </a:lnTo>
                <a:lnTo>
                  <a:pt x="173355" y="470344"/>
                </a:lnTo>
                <a:lnTo>
                  <a:pt x="171069" y="478066"/>
                </a:lnTo>
                <a:lnTo>
                  <a:pt x="148209" y="506641"/>
                </a:lnTo>
                <a:lnTo>
                  <a:pt x="141008" y="512648"/>
                </a:lnTo>
                <a:lnTo>
                  <a:pt x="133261" y="519226"/>
                </a:lnTo>
                <a:lnTo>
                  <a:pt x="124968" y="526402"/>
                </a:lnTo>
                <a:lnTo>
                  <a:pt x="116103" y="534162"/>
                </a:lnTo>
                <a:lnTo>
                  <a:pt x="105473" y="542759"/>
                </a:lnTo>
                <a:lnTo>
                  <a:pt x="96240" y="550354"/>
                </a:lnTo>
                <a:lnTo>
                  <a:pt x="80962" y="563118"/>
                </a:lnTo>
                <a:lnTo>
                  <a:pt x="52006" y="534162"/>
                </a:lnTo>
                <a:lnTo>
                  <a:pt x="22948" y="505117"/>
                </a:lnTo>
                <a:lnTo>
                  <a:pt x="21424" y="500545"/>
                </a:lnTo>
                <a:lnTo>
                  <a:pt x="19900" y="497497"/>
                </a:lnTo>
                <a:lnTo>
                  <a:pt x="19773" y="496735"/>
                </a:lnTo>
                <a:lnTo>
                  <a:pt x="18376" y="488353"/>
                </a:lnTo>
                <a:lnTo>
                  <a:pt x="15328" y="476161"/>
                </a:lnTo>
                <a:lnTo>
                  <a:pt x="6184" y="476161"/>
                </a:lnTo>
                <a:lnTo>
                  <a:pt x="7061" y="487019"/>
                </a:lnTo>
                <a:lnTo>
                  <a:pt x="7124" y="488353"/>
                </a:lnTo>
                <a:lnTo>
                  <a:pt x="7518" y="496735"/>
                </a:lnTo>
                <a:lnTo>
                  <a:pt x="7518" y="530885"/>
                </a:lnTo>
                <a:lnTo>
                  <a:pt x="7061" y="541324"/>
                </a:lnTo>
                <a:lnTo>
                  <a:pt x="6946" y="542759"/>
                </a:lnTo>
                <a:lnTo>
                  <a:pt x="6908" y="543306"/>
                </a:lnTo>
                <a:lnTo>
                  <a:pt x="6184" y="552450"/>
                </a:lnTo>
                <a:lnTo>
                  <a:pt x="15328" y="552450"/>
                </a:lnTo>
                <a:lnTo>
                  <a:pt x="18376" y="541782"/>
                </a:lnTo>
                <a:lnTo>
                  <a:pt x="18376" y="537210"/>
                </a:lnTo>
                <a:lnTo>
                  <a:pt x="19900" y="537210"/>
                </a:lnTo>
                <a:lnTo>
                  <a:pt x="19900" y="534162"/>
                </a:lnTo>
                <a:lnTo>
                  <a:pt x="24472" y="534162"/>
                </a:lnTo>
                <a:lnTo>
                  <a:pt x="60147" y="563511"/>
                </a:lnTo>
                <a:lnTo>
                  <a:pt x="93154" y="596747"/>
                </a:lnTo>
                <a:lnTo>
                  <a:pt x="35140" y="595223"/>
                </a:lnTo>
                <a:lnTo>
                  <a:pt x="25996" y="595223"/>
                </a:lnTo>
                <a:lnTo>
                  <a:pt x="24472" y="593598"/>
                </a:lnTo>
                <a:lnTo>
                  <a:pt x="22948" y="593598"/>
                </a:lnTo>
                <a:lnTo>
                  <a:pt x="21424" y="590550"/>
                </a:lnTo>
                <a:lnTo>
                  <a:pt x="19900" y="589026"/>
                </a:lnTo>
                <a:lnTo>
                  <a:pt x="15328" y="567690"/>
                </a:lnTo>
                <a:lnTo>
                  <a:pt x="6184" y="567690"/>
                </a:lnTo>
                <a:lnTo>
                  <a:pt x="7073" y="579742"/>
                </a:lnTo>
                <a:lnTo>
                  <a:pt x="7200" y="582930"/>
                </a:lnTo>
                <a:lnTo>
                  <a:pt x="7429" y="589026"/>
                </a:lnTo>
                <a:lnTo>
                  <a:pt x="7442" y="641083"/>
                </a:lnTo>
                <a:lnTo>
                  <a:pt x="7061" y="651294"/>
                </a:lnTo>
                <a:lnTo>
                  <a:pt x="6184" y="663892"/>
                </a:lnTo>
                <a:lnTo>
                  <a:pt x="15328" y="663892"/>
                </a:lnTo>
                <a:lnTo>
                  <a:pt x="25996" y="634847"/>
                </a:lnTo>
                <a:lnTo>
                  <a:pt x="166497" y="634847"/>
                </a:lnTo>
                <a:lnTo>
                  <a:pt x="175641" y="663892"/>
                </a:lnTo>
                <a:lnTo>
                  <a:pt x="184785" y="663892"/>
                </a:lnTo>
                <a:lnTo>
                  <a:pt x="184607" y="651294"/>
                </a:lnTo>
                <a:lnTo>
                  <a:pt x="184492" y="645718"/>
                </a:lnTo>
                <a:lnTo>
                  <a:pt x="184099" y="634847"/>
                </a:lnTo>
                <a:lnTo>
                  <a:pt x="184023" y="632574"/>
                </a:lnTo>
                <a:lnTo>
                  <a:pt x="183489" y="620509"/>
                </a:lnTo>
                <a:lnTo>
                  <a:pt x="183261" y="610463"/>
                </a:lnTo>
                <a:lnTo>
                  <a:pt x="183489" y="600989"/>
                </a:lnTo>
                <a:lnTo>
                  <a:pt x="183705" y="596747"/>
                </a:lnTo>
                <a:lnTo>
                  <a:pt x="183794" y="595223"/>
                </a:lnTo>
                <a:lnTo>
                  <a:pt x="183870" y="593598"/>
                </a:lnTo>
                <a:lnTo>
                  <a:pt x="183984" y="591362"/>
                </a:lnTo>
                <a:lnTo>
                  <a:pt x="184099" y="589026"/>
                </a:lnTo>
                <a:lnTo>
                  <a:pt x="184543" y="579742"/>
                </a:lnTo>
                <a:lnTo>
                  <a:pt x="184556" y="578688"/>
                </a:lnTo>
                <a:lnTo>
                  <a:pt x="184785" y="567690"/>
                </a:lnTo>
                <a:lnTo>
                  <a:pt x="175641" y="567690"/>
                </a:lnTo>
                <a:lnTo>
                  <a:pt x="175641" y="572262"/>
                </a:lnTo>
                <a:lnTo>
                  <a:pt x="174117" y="582930"/>
                </a:lnTo>
                <a:lnTo>
                  <a:pt x="172593" y="589026"/>
                </a:lnTo>
                <a:lnTo>
                  <a:pt x="171069" y="592074"/>
                </a:lnTo>
                <a:lnTo>
                  <a:pt x="169545" y="593598"/>
                </a:lnTo>
                <a:lnTo>
                  <a:pt x="168021" y="595223"/>
                </a:lnTo>
                <a:lnTo>
                  <a:pt x="163449" y="595223"/>
                </a:lnTo>
                <a:lnTo>
                  <a:pt x="157353" y="596747"/>
                </a:lnTo>
                <a:lnTo>
                  <a:pt x="96291" y="596747"/>
                </a:lnTo>
                <a:lnTo>
                  <a:pt x="139065" y="563118"/>
                </a:lnTo>
                <a:lnTo>
                  <a:pt x="160401" y="546354"/>
                </a:lnTo>
                <a:lnTo>
                  <a:pt x="164973" y="543306"/>
                </a:lnTo>
                <a:lnTo>
                  <a:pt x="168021" y="541782"/>
                </a:lnTo>
                <a:lnTo>
                  <a:pt x="171069" y="541782"/>
                </a:lnTo>
                <a:lnTo>
                  <a:pt x="171069" y="543306"/>
                </a:lnTo>
                <a:lnTo>
                  <a:pt x="172593" y="543306"/>
                </a:lnTo>
                <a:lnTo>
                  <a:pt x="174117" y="546354"/>
                </a:lnTo>
                <a:lnTo>
                  <a:pt x="175641" y="550926"/>
                </a:lnTo>
                <a:lnTo>
                  <a:pt x="175641" y="558546"/>
                </a:lnTo>
                <a:lnTo>
                  <a:pt x="184785" y="558546"/>
                </a:lnTo>
                <a:lnTo>
                  <a:pt x="184658" y="552450"/>
                </a:lnTo>
                <a:lnTo>
                  <a:pt x="184632" y="551218"/>
                </a:lnTo>
                <a:lnTo>
                  <a:pt x="184518" y="546354"/>
                </a:lnTo>
                <a:lnTo>
                  <a:pt x="184327" y="541782"/>
                </a:lnTo>
                <a:lnTo>
                  <a:pt x="184302" y="541324"/>
                </a:lnTo>
                <a:lnTo>
                  <a:pt x="183489" y="522287"/>
                </a:lnTo>
                <a:lnTo>
                  <a:pt x="183515" y="496735"/>
                </a:lnTo>
                <a:lnTo>
                  <a:pt x="184543" y="473252"/>
                </a:lnTo>
                <a:lnTo>
                  <a:pt x="184594" y="470344"/>
                </a:lnTo>
                <a:lnTo>
                  <a:pt x="184785" y="460921"/>
                </a:lnTo>
                <a:close/>
              </a:path>
              <a:path w="238760" h="664209">
                <a:moveTo>
                  <a:pt x="184785" y="0"/>
                </a:moveTo>
                <a:lnTo>
                  <a:pt x="177165" y="0"/>
                </a:lnTo>
                <a:lnTo>
                  <a:pt x="172593" y="13716"/>
                </a:lnTo>
                <a:lnTo>
                  <a:pt x="169545" y="15240"/>
                </a:lnTo>
                <a:lnTo>
                  <a:pt x="168021" y="16764"/>
                </a:lnTo>
                <a:lnTo>
                  <a:pt x="164973" y="18288"/>
                </a:lnTo>
                <a:lnTo>
                  <a:pt x="42760" y="18288"/>
                </a:lnTo>
                <a:lnTo>
                  <a:pt x="31877" y="17386"/>
                </a:lnTo>
                <a:lnTo>
                  <a:pt x="12928" y="16154"/>
                </a:lnTo>
                <a:lnTo>
                  <a:pt x="4572" y="15240"/>
                </a:lnTo>
                <a:lnTo>
                  <a:pt x="0" y="21336"/>
                </a:lnTo>
                <a:lnTo>
                  <a:pt x="4572" y="28956"/>
                </a:lnTo>
                <a:lnTo>
                  <a:pt x="7708" y="35052"/>
                </a:lnTo>
                <a:lnTo>
                  <a:pt x="9232" y="42773"/>
                </a:lnTo>
                <a:lnTo>
                  <a:pt x="11518" y="47917"/>
                </a:lnTo>
                <a:lnTo>
                  <a:pt x="13804" y="54203"/>
                </a:lnTo>
                <a:lnTo>
                  <a:pt x="16090" y="61633"/>
                </a:lnTo>
                <a:lnTo>
                  <a:pt x="18376" y="70205"/>
                </a:lnTo>
                <a:lnTo>
                  <a:pt x="25996" y="70205"/>
                </a:lnTo>
                <a:lnTo>
                  <a:pt x="25996" y="56489"/>
                </a:lnTo>
                <a:lnTo>
                  <a:pt x="27520" y="53441"/>
                </a:lnTo>
                <a:lnTo>
                  <a:pt x="30568" y="51917"/>
                </a:lnTo>
                <a:lnTo>
                  <a:pt x="164973" y="51917"/>
                </a:lnTo>
                <a:lnTo>
                  <a:pt x="169545" y="53441"/>
                </a:lnTo>
                <a:lnTo>
                  <a:pt x="172593" y="56489"/>
                </a:lnTo>
                <a:lnTo>
                  <a:pt x="174117" y="62585"/>
                </a:lnTo>
                <a:lnTo>
                  <a:pt x="177165" y="71729"/>
                </a:lnTo>
                <a:lnTo>
                  <a:pt x="184785" y="71729"/>
                </a:lnTo>
                <a:lnTo>
                  <a:pt x="184543" y="61722"/>
                </a:lnTo>
                <a:lnTo>
                  <a:pt x="183489" y="43395"/>
                </a:lnTo>
                <a:lnTo>
                  <a:pt x="183261" y="35052"/>
                </a:lnTo>
                <a:lnTo>
                  <a:pt x="183489" y="26797"/>
                </a:lnTo>
                <a:lnTo>
                  <a:pt x="184543" y="9131"/>
                </a:lnTo>
                <a:lnTo>
                  <a:pt x="184785" y="0"/>
                </a:lnTo>
                <a:close/>
              </a:path>
              <a:path w="238760" h="664209">
                <a:moveTo>
                  <a:pt x="187921" y="404431"/>
                </a:moveTo>
                <a:lnTo>
                  <a:pt x="178193" y="367487"/>
                </a:lnTo>
                <a:lnTo>
                  <a:pt x="175641" y="364312"/>
                </a:lnTo>
                <a:lnTo>
                  <a:pt x="175641" y="395287"/>
                </a:lnTo>
                <a:lnTo>
                  <a:pt x="175641" y="407479"/>
                </a:lnTo>
                <a:lnTo>
                  <a:pt x="172593" y="413575"/>
                </a:lnTo>
                <a:lnTo>
                  <a:pt x="166497" y="416623"/>
                </a:lnTo>
                <a:lnTo>
                  <a:pt x="157975" y="421513"/>
                </a:lnTo>
                <a:lnTo>
                  <a:pt x="146443" y="424815"/>
                </a:lnTo>
                <a:lnTo>
                  <a:pt x="132334" y="426707"/>
                </a:lnTo>
                <a:lnTo>
                  <a:pt x="116103" y="427291"/>
                </a:lnTo>
                <a:lnTo>
                  <a:pt x="103378" y="426707"/>
                </a:lnTo>
                <a:lnTo>
                  <a:pt x="104089" y="426707"/>
                </a:lnTo>
                <a:lnTo>
                  <a:pt x="94526" y="425196"/>
                </a:lnTo>
                <a:lnTo>
                  <a:pt x="86664" y="422795"/>
                </a:lnTo>
                <a:lnTo>
                  <a:pt x="80962" y="419671"/>
                </a:lnTo>
                <a:lnTo>
                  <a:pt x="74866" y="415099"/>
                </a:lnTo>
                <a:lnTo>
                  <a:pt x="71818" y="410527"/>
                </a:lnTo>
                <a:lnTo>
                  <a:pt x="71818" y="396811"/>
                </a:lnTo>
                <a:lnTo>
                  <a:pt x="114236" y="378980"/>
                </a:lnTo>
                <a:lnTo>
                  <a:pt x="114731" y="378980"/>
                </a:lnTo>
                <a:lnTo>
                  <a:pt x="129819" y="378434"/>
                </a:lnTo>
                <a:lnTo>
                  <a:pt x="168021" y="386054"/>
                </a:lnTo>
                <a:lnTo>
                  <a:pt x="175641" y="395287"/>
                </a:lnTo>
                <a:lnTo>
                  <a:pt x="175641" y="364312"/>
                </a:lnTo>
                <a:lnTo>
                  <a:pt x="171069" y="358622"/>
                </a:lnTo>
                <a:lnTo>
                  <a:pt x="161061" y="350621"/>
                </a:lnTo>
                <a:lnTo>
                  <a:pt x="149339" y="344906"/>
                </a:lnTo>
                <a:lnTo>
                  <a:pt x="135775" y="341452"/>
                </a:lnTo>
                <a:lnTo>
                  <a:pt x="135559" y="341452"/>
                </a:lnTo>
                <a:lnTo>
                  <a:pt x="120675" y="340334"/>
                </a:lnTo>
                <a:lnTo>
                  <a:pt x="76390" y="357098"/>
                </a:lnTo>
                <a:lnTo>
                  <a:pt x="61963" y="389191"/>
                </a:lnTo>
                <a:lnTo>
                  <a:pt x="61874" y="390385"/>
                </a:lnTo>
                <a:lnTo>
                  <a:pt x="61760" y="392239"/>
                </a:lnTo>
                <a:lnTo>
                  <a:pt x="61150" y="401383"/>
                </a:lnTo>
                <a:lnTo>
                  <a:pt x="62052" y="415391"/>
                </a:lnTo>
                <a:lnTo>
                  <a:pt x="86753" y="455168"/>
                </a:lnTo>
                <a:lnTo>
                  <a:pt x="122199" y="465493"/>
                </a:lnTo>
                <a:lnTo>
                  <a:pt x="137693" y="464350"/>
                </a:lnTo>
                <a:lnTo>
                  <a:pt x="137477" y="464350"/>
                </a:lnTo>
                <a:lnTo>
                  <a:pt x="150672" y="461098"/>
                </a:lnTo>
                <a:lnTo>
                  <a:pt x="184061" y="429958"/>
                </a:lnTo>
                <a:lnTo>
                  <a:pt x="187185" y="415391"/>
                </a:lnTo>
                <a:lnTo>
                  <a:pt x="187312" y="413575"/>
                </a:lnTo>
                <a:lnTo>
                  <a:pt x="187921" y="404431"/>
                </a:lnTo>
                <a:close/>
              </a:path>
              <a:path w="238760" h="664209">
                <a:moveTo>
                  <a:pt x="187921" y="125158"/>
                </a:moveTo>
                <a:lnTo>
                  <a:pt x="181737" y="109918"/>
                </a:lnTo>
                <a:lnTo>
                  <a:pt x="180213" y="103733"/>
                </a:lnTo>
                <a:lnTo>
                  <a:pt x="177927" y="90970"/>
                </a:lnTo>
                <a:lnTo>
                  <a:pt x="175641" y="74777"/>
                </a:lnTo>
                <a:lnTo>
                  <a:pt x="166497" y="74777"/>
                </a:lnTo>
                <a:lnTo>
                  <a:pt x="166497" y="90017"/>
                </a:lnTo>
                <a:lnTo>
                  <a:pt x="164973" y="91541"/>
                </a:lnTo>
                <a:lnTo>
                  <a:pt x="161925" y="93065"/>
                </a:lnTo>
                <a:lnTo>
                  <a:pt x="160401" y="94589"/>
                </a:lnTo>
                <a:lnTo>
                  <a:pt x="107708" y="94399"/>
                </a:lnTo>
                <a:lnTo>
                  <a:pt x="96253" y="93941"/>
                </a:lnTo>
                <a:lnTo>
                  <a:pt x="87058" y="93065"/>
                </a:lnTo>
                <a:lnTo>
                  <a:pt x="79438" y="93065"/>
                </a:lnTo>
                <a:lnTo>
                  <a:pt x="71818" y="91541"/>
                </a:lnTo>
                <a:lnTo>
                  <a:pt x="65722" y="91541"/>
                </a:lnTo>
                <a:lnTo>
                  <a:pt x="61150" y="96113"/>
                </a:lnTo>
                <a:lnTo>
                  <a:pt x="64198" y="108305"/>
                </a:lnTo>
                <a:lnTo>
                  <a:pt x="66865" y="121424"/>
                </a:lnTo>
                <a:lnTo>
                  <a:pt x="68008" y="128397"/>
                </a:lnTo>
                <a:lnTo>
                  <a:pt x="70294" y="146494"/>
                </a:lnTo>
                <a:lnTo>
                  <a:pt x="77914" y="146494"/>
                </a:lnTo>
                <a:lnTo>
                  <a:pt x="79438" y="135826"/>
                </a:lnTo>
                <a:lnTo>
                  <a:pt x="80962" y="131254"/>
                </a:lnTo>
                <a:lnTo>
                  <a:pt x="84010" y="128206"/>
                </a:lnTo>
                <a:lnTo>
                  <a:pt x="91630" y="126682"/>
                </a:lnTo>
                <a:lnTo>
                  <a:pt x="131546" y="126873"/>
                </a:lnTo>
                <a:lnTo>
                  <a:pt x="163449" y="143446"/>
                </a:lnTo>
                <a:lnTo>
                  <a:pt x="163449" y="154114"/>
                </a:lnTo>
                <a:lnTo>
                  <a:pt x="161925" y="158686"/>
                </a:lnTo>
                <a:lnTo>
                  <a:pt x="155829" y="160210"/>
                </a:lnTo>
                <a:lnTo>
                  <a:pt x="151206" y="162217"/>
                </a:lnTo>
                <a:lnTo>
                  <a:pt x="144157" y="163639"/>
                </a:lnTo>
                <a:lnTo>
                  <a:pt x="134531" y="164503"/>
                </a:lnTo>
                <a:lnTo>
                  <a:pt x="122199" y="164782"/>
                </a:lnTo>
                <a:lnTo>
                  <a:pt x="113893" y="164553"/>
                </a:lnTo>
                <a:lnTo>
                  <a:pt x="94945" y="163499"/>
                </a:lnTo>
                <a:lnTo>
                  <a:pt x="84010" y="163258"/>
                </a:lnTo>
                <a:lnTo>
                  <a:pt x="74866" y="163258"/>
                </a:lnTo>
                <a:lnTo>
                  <a:pt x="68770" y="161734"/>
                </a:lnTo>
                <a:lnTo>
                  <a:pt x="65722" y="161734"/>
                </a:lnTo>
                <a:lnTo>
                  <a:pt x="61150" y="167830"/>
                </a:lnTo>
                <a:lnTo>
                  <a:pt x="64287" y="178727"/>
                </a:lnTo>
                <a:lnTo>
                  <a:pt x="66865" y="190588"/>
                </a:lnTo>
                <a:lnTo>
                  <a:pt x="68859" y="203288"/>
                </a:lnTo>
                <a:lnTo>
                  <a:pt x="70294" y="216700"/>
                </a:lnTo>
                <a:lnTo>
                  <a:pt x="77914" y="216700"/>
                </a:lnTo>
                <a:lnTo>
                  <a:pt x="79438" y="207556"/>
                </a:lnTo>
                <a:lnTo>
                  <a:pt x="80962" y="201460"/>
                </a:lnTo>
                <a:lnTo>
                  <a:pt x="85534" y="196888"/>
                </a:lnTo>
                <a:lnTo>
                  <a:pt x="160401" y="196888"/>
                </a:lnTo>
                <a:lnTo>
                  <a:pt x="166497" y="195364"/>
                </a:lnTo>
                <a:lnTo>
                  <a:pt x="183261" y="181648"/>
                </a:lnTo>
                <a:lnTo>
                  <a:pt x="186397" y="176974"/>
                </a:lnTo>
                <a:lnTo>
                  <a:pt x="186397" y="154114"/>
                </a:lnTo>
                <a:lnTo>
                  <a:pt x="183261" y="151066"/>
                </a:lnTo>
                <a:lnTo>
                  <a:pt x="181279" y="147066"/>
                </a:lnTo>
                <a:lnTo>
                  <a:pt x="177736" y="141922"/>
                </a:lnTo>
                <a:lnTo>
                  <a:pt x="172758" y="135636"/>
                </a:lnTo>
                <a:lnTo>
                  <a:pt x="166497" y="128206"/>
                </a:lnTo>
                <a:lnTo>
                  <a:pt x="172593" y="128206"/>
                </a:lnTo>
                <a:lnTo>
                  <a:pt x="178689" y="129730"/>
                </a:lnTo>
                <a:lnTo>
                  <a:pt x="183261" y="131254"/>
                </a:lnTo>
                <a:lnTo>
                  <a:pt x="187921" y="125158"/>
                </a:lnTo>
                <a:close/>
              </a:path>
              <a:path w="238760" h="664209">
                <a:moveTo>
                  <a:pt x="238302" y="305181"/>
                </a:moveTo>
                <a:lnTo>
                  <a:pt x="229069" y="271653"/>
                </a:lnTo>
                <a:lnTo>
                  <a:pt x="225412" y="265557"/>
                </a:lnTo>
                <a:lnTo>
                  <a:pt x="224497" y="264033"/>
                </a:lnTo>
                <a:lnTo>
                  <a:pt x="216877" y="260985"/>
                </a:lnTo>
                <a:lnTo>
                  <a:pt x="200113" y="260985"/>
                </a:lnTo>
                <a:lnTo>
                  <a:pt x="194017" y="264033"/>
                </a:lnTo>
                <a:lnTo>
                  <a:pt x="192493" y="265557"/>
                </a:lnTo>
                <a:lnTo>
                  <a:pt x="188188" y="259461"/>
                </a:lnTo>
                <a:lnTo>
                  <a:pt x="181724" y="250317"/>
                </a:lnTo>
                <a:lnTo>
                  <a:pt x="180200" y="241084"/>
                </a:lnTo>
                <a:lnTo>
                  <a:pt x="175628" y="234988"/>
                </a:lnTo>
                <a:lnTo>
                  <a:pt x="163436" y="225844"/>
                </a:lnTo>
                <a:lnTo>
                  <a:pt x="155816" y="224320"/>
                </a:lnTo>
                <a:lnTo>
                  <a:pt x="140487" y="224320"/>
                </a:lnTo>
                <a:lnTo>
                  <a:pt x="134391" y="225844"/>
                </a:lnTo>
                <a:lnTo>
                  <a:pt x="129819" y="227368"/>
                </a:lnTo>
                <a:lnTo>
                  <a:pt x="125247" y="230416"/>
                </a:lnTo>
                <a:lnTo>
                  <a:pt x="122199" y="234988"/>
                </a:lnTo>
                <a:lnTo>
                  <a:pt x="117627" y="239560"/>
                </a:lnTo>
                <a:lnTo>
                  <a:pt x="114579" y="244132"/>
                </a:lnTo>
                <a:lnTo>
                  <a:pt x="111531" y="250317"/>
                </a:lnTo>
                <a:lnTo>
                  <a:pt x="108483" y="257937"/>
                </a:lnTo>
                <a:lnTo>
                  <a:pt x="97815" y="279273"/>
                </a:lnTo>
                <a:lnTo>
                  <a:pt x="94665" y="280797"/>
                </a:lnTo>
                <a:lnTo>
                  <a:pt x="93141" y="282321"/>
                </a:lnTo>
                <a:lnTo>
                  <a:pt x="90093" y="283845"/>
                </a:lnTo>
                <a:lnTo>
                  <a:pt x="79425" y="283845"/>
                </a:lnTo>
                <a:lnTo>
                  <a:pt x="76377" y="282321"/>
                </a:lnTo>
                <a:lnTo>
                  <a:pt x="73329" y="279273"/>
                </a:lnTo>
                <a:lnTo>
                  <a:pt x="71805" y="276225"/>
                </a:lnTo>
                <a:lnTo>
                  <a:pt x="70281" y="271653"/>
                </a:lnTo>
                <a:lnTo>
                  <a:pt x="70281" y="259461"/>
                </a:lnTo>
                <a:lnTo>
                  <a:pt x="74853" y="250317"/>
                </a:lnTo>
                <a:lnTo>
                  <a:pt x="77901" y="248793"/>
                </a:lnTo>
                <a:lnTo>
                  <a:pt x="80949" y="245656"/>
                </a:lnTo>
                <a:lnTo>
                  <a:pt x="90093" y="242608"/>
                </a:lnTo>
                <a:lnTo>
                  <a:pt x="90093" y="225844"/>
                </a:lnTo>
                <a:lnTo>
                  <a:pt x="61137" y="225844"/>
                </a:lnTo>
                <a:lnTo>
                  <a:pt x="59613" y="234988"/>
                </a:lnTo>
                <a:lnTo>
                  <a:pt x="58089" y="242608"/>
                </a:lnTo>
                <a:lnTo>
                  <a:pt x="58089" y="248793"/>
                </a:lnTo>
                <a:lnTo>
                  <a:pt x="56565" y="253365"/>
                </a:lnTo>
                <a:lnTo>
                  <a:pt x="56680" y="268605"/>
                </a:lnTo>
                <a:lnTo>
                  <a:pt x="56794" y="271653"/>
                </a:lnTo>
                <a:lnTo>
                  <a:pt x="56857" y="273304"/>
                </a:lnTo>
                <a:lnTo>
                  <a:pt x="57708" y="280606"/>
                </a:lnTo>
                <a:lnTo>
                  <a:pt x="57759" y="280797"/>
                </a:lnTo>
                <a:lnTo>
                  <a:pt x="59143" y="287642"/>
                </a:lnTo>
                <a:lnTo>
                  <a:pt x="85521" y="318998"/>
                </a:lnTo>
                <a:lnTo>
                  <a:pt x="102387" y="318998"/>
                </a:lnTo>
                <a:lnTo>
                  <a:pt x="106959" y="315849"/>
                </a:lnTo>
                <a:lnTo>
                  <a:pt x="113055" y="312801"/>
                </a:lnTo>
                <a:lnTo>
                  <a:pt x="119151" y="306705"/>
                </a:lnTo>
                <a:lnTo>
                  <a:pt x="122199" y="302133"/>
                </a:lnTo>
                <a:lnTo>
                  <a:pt x="125247" y="299085"/>
                </a:lnTo>
                <a:lnTo>
                  <a:pt x="126771" y="294513"/>
                </a:lnTo>
                <a:lnTo>
                  <a:pt x="129819" y="289941"/>
                </a:lnTo>
                <a:lnTo>
                  <a:pt x="131343" y="285369"/>
                </a:lnTo>
                <a:lnTo>
                  <a:pt x="131953" y="283845"/>
                </a:lnTo>
                <a:lnTo>
                  <a:pt x="134391" y="277749"/>
                </a:lnTo>
                <a:lnTo>
                  <a:pt x="137439" y="271653"/>
                </a:lnTo>
                <a:lnTo>
                  <a:pt x="140487" y="268605"/>
                </a:lnTo>
                <a:lnTo>
                  <a:pt x="142100" y="265557"/>
                </a:lnTo>
                <a:lnTo>
                  <a:pt x="146672" y="260985"/>
                </a:lnTo>
                <a:lnTo>
                  <a:pt x="149720" y="259461"/>
                </a:lnTo>
                <a:lnTo>
                  <a:pt x="161912" y="259461"/>
                </a:lnTo>
                <a:lnTo>
                  <a:pt x="164960" y="260985"/>
                </a:lnTo>
                <a:lnTo>
                  <a:pt x="171056" y="267081"/>
                </a:lnTo>
                <a:lnTo>
                  <a:pt x="172580" y="271653"/>
                </a:lnTo>
                <a:lnTo>
                  <a:pt x="172542" y="285559"/>
                </a:lnTo>
                <a:lnTo>
                  <a:pt x="171056" y="291465"/>
                </a:lnTo>
                <a:lnTo>
                  <a:pt x="163436" y="299085"/>
                </a:lnTo>
                <a:lnTo>
                  <a:pt x="157340" y="302133"/>
                </a:lnTo>
                <a:lnTo>
                  <a:pt x="149720" y="305181"/>
                </a:lnTo>
                <a:lnTo>
                  <a:pt x="149720" y="322046"/>
                </a:lnTo>
                <a:lnTo>
                  <a:pt x="180200" y="322046"/>
                </a:lnTo>
                <a:lnTo>
                  <a:pt x="182460" y="309702"/>
                </a:lnTo>
                <a:lnTo>
                  <a:pt x="184442" y="297954"/>
                </a:lnTo>
                <a:lnTo>
                  <a:pt x="185864" y="286804"/>
                </a:lnTo>
                <a:lnTo>
                  <a:pt x="185928" y="285559"/>
                </a:lnTo>
                <a:lnTo>
                  <a:pt x="186004" y="283845"/>
                </a:lnTo>
                <a:lnTo>
                  <a:pt x="186093" y="282321"/>
                </a:lnTo>
                <a:lnTo>
                  <a:pt x="186169" y="280797"/>
                </a:lnTo>
                <a:lnTo>
                  <a:pt x="186245" y="279273"/>
                </a:lnTo>
                <a:lnTo>
                  <a:pt x="186309" y="277964"/>
                </a:lnTo>
                <a:lnTo>
                  <a:pt x="186397" y="271653"/>
                </a:lnTo>
                <a:lnTo>
                  <a:pt x="197002" y="286804"/>
                </a:lnTo>
                <a:lnTo>
                  <a:pt x="215163" y="286804"/>
                </a:lnTo>
                <a:lnTo>
                  <a:pt x="226021" y="306705"/>
                </a:lnTo>
                <a:lnTo>
                  <a:pt x="238302" y="3051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4074604" y="8752141"/>
            <a:ext cx="185420" cy="168275"/>
            <a:chOff x="4074604" y="8752141"/>
            <a:chExt cx="185420" cy="168275"/>
          </a:xfrm>
        </p:grpSpPr>
        <p:pic>
          <p:nvPicPr>
            <p:cNvPr id="66" name="object 6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74604" y="8833008"/>
              <a:ext cx="181737" cy="87058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4132707" y="8752141"/>
              <a:ext cx="127000" cy="44450"/>
            </a:xfrm>
            <a:custGeom>
              <a:avLst/>
              <a:gdLst/>
              <a:ahLst/>
              <a:cxnLst/>
              <a:rect l="l" t="t" r="r" b="b"/>
              <a:pathLst>
                <a:path w="127000" h="44450">
                  <a:moveTo>
                    <a:pt x="28956" y="44291"/>
                  </a:moveTo>
                  <a:lnTo>
                    <a:pt x="15240" y="44291"/>
                  </a:lnTo>
                  <a:lnTo>
                    <a:pt x="10668" y="42767"/>
                  </a:lnTo>
                  <a:lnTo>
                    <a:pt x="1524" y="33623"/>
                  </a:lnTo>
                  <a:lnTo>
                    <a:pt x="0" y="29051"/>
                  </a:lnTo>
                  <a:lnTo>
                    <a:pt x="0" y="15240"/>
                  </a:lnTo>
                  <a:lnTo>
                    <a:pt x="1524" y="10668"/>
                  </a:lnTo>
                  <a:lnTo>
                    <a:pt x="10668" y="1524"/>
                  </a:lnTo>
                  <a:lnTo>
                    <a:pt x="15240" y="0"/>
                  </a:lnTo>
                  <a:lnTo>
                    <a:pt x="28956" y="0"/>
                  </a:lnTo>
                  <a:lnTo>
                    <a:pt x="33528" y="1524"/>
                  </a:lnTo>
                  <a:lnTo>
                    <a:pt x="38195" y="6096"/>
                  </a:lnTo>
                  <a:lnTo>
                    <a:pt x="42767" y="10668"/>
                  </a:lnTo>
                  <a:lnTo>
                    <a:pt x="44291" y="15240"/>
                  </a:lnTo>
                  <a:lnTo>
                    <a:pt x="44291" y="29051"/>
                  </a:lnTo>
                  <a:lnTo>
                    <a:pt x="42767" y="33623"/>
                  </a:lnTo>
                  <a:lnTo>
                    <a:pt x="38195" y="38195"/>
                  </a:lnTo>
                  <a:lnTo>
                    <a:pt x="33528" y="42767"/>
                  </a:lnTo>
                  <a:lnTo>
                    <a:pt x="28956" y="44291"/>
                  </a:lnTo>
                  <a:close/>
                </a:path>
                <a:path w="127000" h="44450">
                  <a:moveTo>
                    <a:pt x="111442" y="44291"/>
                  </a:moveTo>
                  <a:lnTo>
                    <a:pt x="97726" y="44291"/>
                  </a:lnTo>
                  <a:lnTo>
                    <a:pt x="93154" y="42767"/>
                  </a:lnTo>
                  <a:lnTo>
                    <a:pt x="84010" y="33623"/>
                  </a:lnTo>
                  <a:lnTo>
                    <a:pt x="82486" y="29051"/>
                  </a:lnTo>
                  <a:lnTo>
                    <a:pt x="82486" y="15240"/>
                  </a:lnTo>
                  <a:lnTo>
                    <a:pt x="84010" y="10668"/>
                  </a:lnTo>
                  <a:lnTo>
                    <a:pt x="93154" y="1524"/>
                  </a:lnTo>
                  <a:lnTo>
                    <a:pt x="97726" y="0"/>
                  </a:lnTo>
                  <a:lnTo>
                    <a:pt x="111442" y="0"/>
                  </a:lnTo>
                  <a:lnTo>
                    <a:pt x="116014" y="1524"/>
                  </a:lnTo>
                  <a:lnTo>
                    <a:pt x="120586" y="6096"/>
                  </a:lnTo>
                  <a:lnTo>
                    <a:pt x="125253" y="10668"/>
                  </a:lnTo>
                  <a:lnTo>
                    <a:pt x="126777" y="15240"/>
                  </a:lnTo>
                  <a:lnTo>
                    <a:pt x="126777" y="29051"/>
                  </a:lnTo>
                  <a:lnTo>
                    <a:pt x="125253" y="33623"/>
                  </a:lnTo>
                  <a:lnTo>
                    <a:pt x="120586" y="38195"/>
                  </a:lnTo>
                  <a:lnTo>
                    <a:pt x="116014" y="42767"/>
                  </a:lnTo>
                  <a:lnTo>
                    <a:pt x="111442" y="442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8" name="object 68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071556" y="7789164"/>
            <a:ext cx="238315" cy="860774"/>
          </a:xfrm>
          <a:prstGeom prst="rect">
            <a:avLst/>
          </a:prstGeom>
        </p:spPr>
      </p:pic>
      <p:pic>
        <p:nvPicPr>
          <p:cNvPr id="69" name="object 69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077747" y="7601521"/>
            <a:ext cx="183261" cy="105251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071556" y="7166514"/>
            <a:ext cx="187928" cy="360235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1556" y="5809869"/>
            <a:ext cx="238315" cy="1271206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01622" y="9829609"/>
            <a:ext cx="64103" cy="64103"/>
          </a:xfrm>
          <a:prstGeom prst="rect">
            <a:avLst/>
          </a:prstGeom>
        </p:spPr>
      </p:pic>
      <p:grpSp>
        <p:nvGrpSpPr>
          <p:cNvPr id="73" name="object 73" descr=""/>
          <p:cNvGrpSpPr/>
          <p:nvPr/>
        </p:nvGrpSpPr>
        <p:grpSpPr>
          <a:xfrm>
            <a:off x="4546568" y="8994838"/>
            <a:ext cx="232410" cy="667385"/>
            <a:chOff x="4546568" y="8994838"/>
            <a:chExt cx="232410" cy="667385"/>
          </a:xfrm>
        </p:grpSpPr>
        <p:pic>
          <p:nvPicPr>
            <p:cNvPr id="74" name="object 7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549616" y="9589960"/>
              <a:ext cx="73342" cy="7172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46568" y="9129141"/>
              <a:ext cx="232124" cy="441007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00003" y="8994838"/>
              <a:ext cx="171068" cy="112871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4546568" y="8730805"/>
            <a:ext cx="183515" cy="171450"/>
            <a:chOff x="4546568" y="8730805"/>
            <a:chExt cx="183515" cy="171450"/>
          </a:xfrm>
        </p:grpSpPr>
        <p:pic>
          <p:nvPicPr>
            <p:cNvPr id="78" name="object 7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46568" y="8797957"/>
              <a:ext cx="183261" cy="103727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4700777" y="8730805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09">
                  <a:moveTo>
                    <a:pt x="16859" y="28956"/>
                  </a:moveTo>
                  <a:lnTo>
                    <a:pt x="9239" y="28956"/>
                  </a:lnTo>
                  <a:lnTo>
                    <a:pt x="6096" y="27432"/>
                  </a:lnTo>
                  <a:lnTo>
                    <a:pt x="3048" y="24384"/>
                  </a:lnTo>
                  <a:lnTo>
                    <a:pt x="0" y="18288"/>
                  </a:lnTo>
                  <a:lnTo>
                    <a:pt x="0" y="13716"/>
                  </a:lnTo>
                  <a:lnTo>
                    <a:pt x="0" y="7620"/>
                  </a:lnTo>
                  <a:lnTo>
                    <a:pt x="6096" y="1524"/>
                  </a:lnTo>
                  <a:lnTo>
                    <a:pt x="9239" y="0"/>
                  </a:lnTo>
                  <a:lnTo>
                    <a:pt x="16859" y="0"/>
                  </a:lnTo>
                  <a:lnTo>
                    <a:pt x="21431" y="1524"/>
                  </a:lnTo>
                  <a:lnTo>
                    <a:pt x="22955" y="4572"/>
                  </a:lnTo>
                  <a:lnTo>
                    <a:pt x="26003" y="7620"/>
                  </a:lnTo>
                  <a:lnTo>
                    <a:pt x="27527" y="10668"/>
                  </a:lnTo>
                  <a:lnTo>
                    <a:pt x="27527" y="18288"/>
                  </a:lnTo>
                  <a:lnTo>
                    <a:pt x="26003" y="21336"/>
                  </a:lnTo>
                  <a:lnTo>
                    <a:pt x="22955" y="24384"/>
                  </a:lnTo>
                  <a:lnTo>
                    <a:pt x="21431" y="27432"/>
                  </a:lnTo>
                  <a:lnTo>
                    <a:pt x="16859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0" name="object 80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540472" y="7462646"/>
            <a:ext cx="238220" cy="1176623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600003" y="7161942"/>
            <a:ext cx="128301" cy="233552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601527" y="6426422"/>
            <a:ext cx="177164" cy="665320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540472" y="5625179"/>
            <a:ext cx="187833" cy="735615"/>
          </a:xfrm>
          <a:prstGeom prst="rect">
            <a:avLst/>
          </a:prstGeom>
        </p:spPr>
      </p:pic>
      <p:sp>
        <p:nvSpPr>
          <p:cNvPr id="84" name="object 84" descr=""/>
          <p:cNvSpPr/>
          <p:nvPr/>
        </p:nvSpPr>
        <p:spPr>
          <a:xfrm>
            <a:off x="4540466" y="4981105"/>
            <a:ext cx="238760" cy="570865"/>
          </a:xfrm>
          <a:custGeom>
            <a:avLst/>
            <a:gdLst/>
            <a:ahLst/>
            <a:cxnLst/>
            <a:rect l="l" t="t" r="r" b="b"/>
            <a:pathLst>
              <a:path w="238760" h="570864">
                <a:moveTo>
                  <a:pt x="25908" y="102298"/>
                </a:moveTo>
                <a:lnTo>
                  <a:pt x="24384" y="99250"/>
                </a:lnTo>
                <a:lnTo>
                  <a:pt x="21336" y="97726"/>
                </a:lnTo>
                <a:lnTo>
                  <a:pt x="19812" y="94678"/>
                </a:lnTo>
                <a:lnTo>
                  <a:pt x="16764" y="93154"/>
                </a:lnTo>
                <a:lnTo>
                  <a:pt x="9144" y="93154"/>
                </a:lnTo>
                <a:lnTo>
                  <a:pt x="6096" y="94678"/>
                </a:lnTo>
                <a:lnTo>
                  <a:pt x="3048" y="97726"/>
                </a:lnTo>
                <a:lnTo>
                  <a:pt x="0" y="99250"/>
                </a:lnTo>
                <a:lnTo>
                  <a:pt x="0" y="112966"/>
                </a:lnTo>
                <a:lnTo>
                  <a:pt x="3048" y="116014"/>
                </a:lnTo>
                <a:lnTo>
                  <a:pt x="6096" y="117627"/>
                </a:lnTo>
                <a:lnTo>
                  <a:pt x="9144" y="119151"/>
                </a:lnTo>
                <a:lnTo>
                  <a:pt x="16764" y="119151"/>
                </a:lnTo>
                <a:lnTo>
                  <a:pt x="19812" y="117627"/>
                </a:lnTo>
                <a:lnTo>
                  <a:pt x="21336" y="116014"/>
                </a:lnTo>
                <a:lnTo>
                  <a:pt x="24384" y="112966"/>
                </a:lnTo>
                <a:lnTo>
                  <a:pt x="25908" y="109918"/>
                </a:lnTo>
                <a:lnTo>
                  <a:pt x="25908" y="102298"/>
                </a:lnTo>
                <a:close/>
              </a:path>
              <a:path w="238760" h="570864">
                <a:moveTo>
                  <a:pt x="184785" y="76390"/>
                </a:moveTo>
                <a:lnTo>
                  <a:pt x="177165" y="76390"/>
                </a:lnTo>
                <a:lnTo>
                  <a:pt x="177165" y="80962"/>
                </a:lnTo>
                <a:lnTo>
                  <a:pt x="174117" y="88582"/>
                </a:lnTo>
                <a:lnTo>
                  <a:pt x="172593" y="91630"/>
                </a:lnTo>
                <a:lnTo>
                  <a:pt x="171069" y="93154"/>
                </a:lnTo>
                <a:lnTo>
                  <a:pt x="171069" y="94678"/>
                </a:lnTo>
                <a:lnTo>
                  <a:pt x="169545" y="96202"/>
                </a:lnTo>
                <a:lnTo>
                  <a:pt x="166408" y="96202"/>
                </a:lnTo>
                <a:lnTo>
                  <a:pt x="162979" y="96443"/>
                </a:lnTo>
                <a:lnTo>
                  <a:pt x="157264" y="96964"/>
                </a:lnTo>
                <a:lnTo>
                  <a:pt x="149618" y="97459"/>
                </a:lnTo>
                <a:lnTo>
                  <a:pt x="150291" y="97459"/>
                </a:lnTo>
                <a:lnTo>
                  <a:pt x="138976" y="97726"/>
                </a:lnTo>
                <a:lnTo>
                  <a:pt x="115430" y="97459"/>
                </a:lnTo>
                <a:lnTo>
                  <a:pt x="95059" y="96774"/>
                </a:lnTo>
                <a:lnTo>
                  <a:pt x="77546" y="95796"/>
                </a:lnTo>
                <a:lnTo>
                  <a:pt x="62585" y="94678"/>
                </a:lnTo>
                <a:lnTo>
                  <a:pt x="59537" y="97726"/>
                </a:lnTo>
                <a:lnTo>
                  <a:pt x="64719" y="107149"/>
                </a:lnTo>
                <a:lnTo>
                  <a:pt x="69062" y="117017"/>
                </a:lnTo>
                <a:lnTo>
                  <a:pt x="72821" y="127165"/>
                </a:lnTo>
                <a:lnTo>
                  <a:pt x="76301" y="137439"/>
                </a:lnTo>
                <a:lnTo>
                  <a:pt x="82486" y="137439"/>
                </a:lnTo>
                <a:lnTo>
                  <a:pt x="82486" y="119151"/>
                </a:lnTo>
                <a:lnTo>
                  <a:pt x="85534" y="119151"/>
                </a:lnTo>
                <a:lnTo>
                  <a:pt x="87058" y="117627"/>
                </a:lnTo>
                <a:lnTo>
                  <a:pt x="93154" y="116014"/>
                </a:lnTo>
                <a:lnTo>
                  <a:pt x="134404" y="116014"/>
                </a:lnTo>
                <a:lnTo>
                  <a:pt x="172593" y="120675"/>
                </a:lnTo>
                <a:lnTo>
                  <a:pt x="175691" y="127165"/>
                </a:lnTo>
                <a:lnTo>
                  <a:pt x="177165" y="137439"/>
                </a:lnTo>
                <a:lnTo>
                  <a:pt x="184785" y="137439"/>
                </a:lnTo>
                <a:lnTo>
                  <a:pt x="183908" y="124904"/>
                </a:lnTo>
                <a:lnTo>
                  <a:pt x="183502" y="116014"/>
                </a:lnTo>
                <a:lnTo>
                  <a:pt x="183451" y="114922"/>
                </a:lnTo>
                <a:lnTo>
                  <a:pt x="183286" y="107784"/>
                </a:lnTo>
                <a:lnTo>
                  <a:pt x="183286" y="97726"/>
                </a:lnTo>
                <a:lnTo>
                  <a:pt x="183324" y="96202"/>
                </a:lnTo>
                <a:lnTo>
                  <a:pt x="183451" y="91249"/>
                </a:lnTo>
                <a:lnTo>
                  <a:pt x="183908" y="84099"/>
                </a:lnTo>
                <a:lnTo>
                  <a:pt x="184785" y="76390"/>
                </a:lnTo>
                <a:close/>
              </a:path>
              <a:path w="238760" h="570864">
                <a:moveTo>
                  <a:pt x="186309" y="523494"/>
                </a:moveTo>
                <a:lnTo>
                  <a:pt x="183261" y="518922"/>
                </a:lnTo>
                <a:lnTo>
                  <a:pt x="181737" y="514350"/>
                </a:lnTo>
                <a:lnTo>
                  <a:pt x="178689" y="506730"/>
                </a:lnTo>
                <a:lnTo>
                  <a:pt x="172593" y="497586"/>
                </a:lnTo>
                <a:lnTo>
                  <a:pt x="164884" y="502158"/>
                </a:lnTo>
                <a:lnTo>
                  <a:pt x="169545" y="508254"/>
                </a:lnTo>
                <a:lnTo>
                  <a:pt x="171069" y="514350"/>
                </a:lnTo>
                <a:lnTo>
                  <a:pt x="171069" y="525018"/>
                </a:lnTo>
                <a:lnTo>
                  <a:pt x="169545" y="528066"/>
                </a:lnTo>
                <a:lnTo>
                  <a:pt x="164884" y="531114"/>
                </a:lnTo>
                <a:lnTo>
                  <a:pt x="160312" y="532638"/>
                </a:lnTo>
                <a:lnTo>
                  <a:pt x="152692" y="534250"/>
                </a:lnTo>
                <a:lnTo>
                  <a:pt x="143548" y="534250"/>
                </a:lnTo>
                <a:lnTo>
                  <a:pt x="77914" y="532638"/>
                </a:lnTo>
                <a:lnTo>
                  <a:pt x="77914" y="502158"/>
                </a:lnTo>
                <a:lnTo>
                  <a:pt x="74777" y="500634"/>
                </a:lnTo>
                <a:lnTo>
                  <a:pt x="70205" y="499110"/>
                </a:lnTo>
                <a:lnTo>
                  <a:pt x="67157" y="496062"/>
                </a:lnTo>
                <a:lnTo>
                  <a:pt x="65633" y="497586"/>
                </a:lnTo>
                <a:lnTo>
                  <a:pt x="65633" y="532638"/>
                </a:lnTo>
                <a:lnTo>
                  <a:pt x="33629" y="529590"/>
                </a:lnTo>
                <a:lnTo>
                  <a:pt x="33629" y="537298"/>
                </a:lnTo>
                <a:lnTo>
                  <a:pt x="41287" y="540969"/>
                </a:lnTo>
                <a:lnTo>
                  <a:pt x="48107" y="544918"/>
                </a:lnTo>
                <a:lnTo>
                  <a:pt x="53771" y="548881"/>
                </a:lnTo>
                <a:lnTo>
                  <a:pt x="58013" y="552538"/>
                </a:lnTo>
                <a:lnTo>
                  <a:pt x="64109" y="557110"/>
                </a:lnTo>
                <a:lnTo>
                  <a:pt x="68681" y="563206"/>
                </a:lnTo>
                <a:lnTo>
                  <a:pt x="71729" y="570826"/>
                </a:lnTo>
                <a:lnTo>
                  <a:pt x="77914" y="570826"/>
                </a:lnTo>
                <a:lnTo>
                  <a:pt x="77914" y="552538"/>
                </a:lnTo>
                <a:lnTo>
                  <a:pt x="98247" y="553427"/>
                </a:lnTo>
                <a:lnTo>
                  <a:pt x="115874" y="553872"/>
                </a:lnTo>
                <a:lnTo>
                  <a:pt x="130924" y="554050"/>
                </a:lnTo>
                <a:lnTo>
                  <a:pt x="161683" y="553872"/>
                </a:lnTo>
                <a:lnTo>
                  <a:pt x="166979" y="553427"/>
                </a:lnTo>
                <a:lnTo>
                  <a:pt x="169545" y="552538"/>
                </a:lnTo>
                <a:lnTo>
                  <a:pt x="175641" y="551014"/>
                </a:lnTo>
                <a:lnTo>
                  <a:pt x="178689" y="549490"/>
                </a:lnTo>
                <a:lnTo>
                  <a:pt x="181737" y="544918"/>
                </a:lnTo>
                <a:lnTo>
                  <a:pt x="184785" y="541870"/>
                </a:lnTo>
                <a:lnTo>
                  <a:pt x="186309" y="537298"/>
                </a:lnTo>
                <a:lnTo>
                  <a:pt x="186309" y="523494"/>
                </a:lnTo>
                <a:close/>
              </a:path>
              <a:path w="238760" h="570864">
                <a:moveTo>
                  <a:pt x="186309" y="27520"/>
                </a:moveTo>
                <a:lnTo>
                  <a:pt x="183261" y="22948"/>
                </a:lnTo>
                <a:lnTo>
                  <a:pt x="181737" y="18376"/>
                </a:lnTo>
                <a:lnTo>
                  <a:pt x="178689" y="10756"/>
                </a:lnTo>
                <a:lnTo>
                  <a:pt x="172593" y="1524"/>
                </a:lnTo>
                <a:lnTo>
                  <a:pt x="164973" y="4572"/>
                </a:lnTo>
                <a:lnTo>
                  <a:pt x="169545" y="12280"/>
                </a:lnTo>
                <a:lnTo>
                  <a:pt x="171069" y="18376"/>
                </a:lnTo>
                <a:lnTo>
                  <a:pt x="171069" y="29044"/>
                </a:lnTo>
                <a:lnTo>
                  <a:pt x="169545" y="32092"/>
                </a:lnTo>
                <a:lnTo>
                  <a:pt x="164973" y="33616"/>
                </a:lnTo>
                <a:lnTo>
                  <a:pt x="160401" y="36664"/>
                </a:lnTo>
                <a:lnTo>
                  <a:pt x="152781" y="38188"/>
                </a:lnTo>
                <a:lnTo>
                  <a:pt x="143548" y="38188"/>
                </a:lnTo>
                <a:lnTo>
                  <a:pt x="77914" y="36664"/>
                </a:lnTo>
                <a:lnTo>
                  <a:pt x="77914" y="6096"/>
                </a:lnTo>
                <a:lnTo>
                  <a:pt x="74866" y="4572"/>
                </a:lnTo>
                <a:lnTo>
                  <a:pt x="70294" y="3048"/>
                </a:lnTo>
                <a:lnTo>
                  <a:pt x="67246" y="0"/>
                </a:lnTo>
                <a:lnTo>
                  <a:pt x="65722" y="1524"/>
                </a:lnTo>
                <a:lnTo>
                  <a:pt x="65722" y="36664"/>
                </a:lnTo>
                <a:lnTo>
                  <a:pt x="33629" y="33616"/>
                </a:lnTo>
                <a:lnTo>
                  <a:pt x="33629" y="41236"/>
                </a:lnTo>
                <a:lnTo>
                  <a:pt x="41287" y="44907"/>
                </a:lnTo>
                <a:lnTo>
                  <a:pt x="48107" y="48856"/>
                </a:lnTo>
                <a:lnTo>
                  <a:pt x="53771" y="52819"/>
                </a:lnTo>
                <a:lnTo>
                  <a:pt x="58013" y="56476"/>
                </a:lnTo>
                <a:lnTo>
                  <a:pt x="64198" y="61048"/>
                </a:lnTo>
                <a:lnTo>
                  <a:pt x="68770" y="67144"/>
                </a:lnTo>
                <a:lnTo>
                  <a:pt x="71818" y="74764"/>
                </a:lnTo>
                <a:lnTo>
                  <a:pt x="77914" y="74764"/>
                </a:lnTo>
                <a:lnTo>
                  <a:pt x="77914" y="56476"/>
                </a:lnTo>
                <a:lnTo>
                  <a:pt x="98285" y="57365"/>
                </a:lnTo>
                <a:lnTo>
                  <a:pt x="115912" y="57810"/>
                </a:lnTo>
                <a:lnTo>
                  <a:pt x="130949" y="57988"/>
                </a:lnTo>
                <a:lnTo>
                  <a:pt x="161721" y="57810"/>
                </a:lnTo>
                <a:lnTo>
                  <a:pt x="166992" y="57365"/>
                </a:lnTo>
                <a:lnTo>
                  <a:pt x="169545" y="56476"/>
                </a:lnTo>
                <a:lnTo>
                  <a:pt x="175641" y="54952"/>
                </a:lnTo>
                <a:lnTo>
                  <a:pt x="178689" y="53428"/>
                </a:lnTo>
                <a:lnTo>
                  <a:pt x="181737" y="48856"/>
                </a:lnTo>
                <a:lnTo>
                  <a:pt x="184785" y="45808"/>
                </a:lnTo>
                <a:lnTo>
                  <a:pt x="186309" y="41236"/>
                </a:lnTo>
                <a:lnTo>
                  <a:pt x="186309" y="27520"/>
                </a:lnTo>
                <a:close/>
              </a:path>
              <a:path w="238760" h="570864">
                <a:moveTo>
                  <a:pt x="187833" y="433476"/>
                </a:moveTo>
                <a:lnTo>
                  <a:pt x="186309" y="427380"/>
                </a:lnTo>
                <a:lnTo>
                  <a:pt x="184785" y="422808"/>
                </a:lnTo>
                <a:lnTo>
                  <a:pt x="184785" y="418236"/>
                </a:lnTo>
                <a:lnTo>
                  <a:pt x="183261" y="415188"/>
                </a:lnTo>
                <a:lnTo>
                  <a:pt x="180213" y="412140"/>
                </a:lnTo>
                <a:lnTo>
                  <a:pt x="161836" y="386143"/>
                </a:lnTo>
                <a:lnTo>
                  <a:pt x="154216" y="390715"/>
                </a:lnTo>
                <a:lnTo>
                  <a:pt x="158254" y="397344"/>
                </a:lnTo>
                <a:lnTo>
                  <a:pt x="161455" y="403364"/>
                </a:lnTo>
                <a:lnTo>
                  <a:pt x="166408" y="413664"/>
                </a:lnTo>
                <a:lnTo>
                  <a:pt x="168021" y="419760"/>
                </a:lnTo>
                <a:lnTo>
                  <a:pt x="169545" y="425856"/>
                </a:lnTo>
                <a:lnTo>
                  <a:pt x="169545" y="430428"/>
                </a:lnTo>
                <a:lnTo>
                  <a:pt x="136994" y="463956"/>
                </a:lnTo>
                <a:lnTo>
                  <a:pt x="111442" y="467106"/>
                </a:lnTo>
                <a:lnTo>
                  <a:pt x="111442" y="463956"/>
                </a:lnTo>
                <a:lnTo>
                  <a:pt x="111442" y="409092"/>
                </a:lnTo>
                <a:lnTo>
                  <a:pt x="111442" y="396900"/>
                </a:lnTo>
                <a:lnTo>
                  <a:pt x="108394" y="393763"/>
                </a:lnTo>
                <a:lnTo>
                  <a:pt x="105346" y="390715"/>
                </a:lnTo>
                <a:lnTo>
                  <a:pt x="103822" y="387667"/>
                </a:lnTo>
                <a:lnTo>
                  <a:pt x="102298" y="387756"/>
                </a:lnTo>
                <a:lnTo>
                  <a:pt x="102298" y="459384"/>
                </a:lnTo>
                <a:lnTo>
                  <a:pt x="100774" y="460908"/>
                </a:lnTo>
                <a:lnTo>
                  <a:pt x="100774" y="463956"/>
                </a:lnTo>
                <a:lnTo>
                  <a:pt x="90106" y="462432"/>
                </a:lnTo>
                <a:lnTo>
                  <a:pt x="70205" y="441096"/>
                </a:lnTo>
                <a:lnTo>
                  <a:pt x="70205" y="425856"/>
                </a:lnTo>
                <a:lnTo>
                  <a:pt x="73253" y="419760"/>
                </a:lnTo>
                <a:lnTo>
                  <a:pt x="80962" y="415188"/>
                </a:lnTo>
                <a:lnTo>
                  <a:pt x="84010" y="412140"/>
                </a:lnTo>
                <a:lnTo>
                  <a:pt x="90106" y="410616"/>
                </a:lnTo>
                <a:lnTo>
                  <a:pt x="99250" y="409092"/>
                </a:lnTo>
                <a:lnTo>
                  <a:pt x="100393" y="422808"/>
                </a:lnTo>
                <a:lnTo>
                  <a:pt x="102298" y="459384"/>
                </a:lnTo>
                <a:lnTo>
                  <a:pt x="102298" y="387756"/>
                </a:lnTo>
                <a:lnTo>
                  <a:pt x="65963" y="404482"/>
                </a:lnTo>
                <a:lnTo>
                  <a:pt x="60312" y="419760"/>
                </a:lnTo>
                <a:lnTo>
                  <a:pt x="59537" y="428904"/>
                </a:lnTo>
                <a:lnTo>
                  <a:pt x="77914" y="471678"/>
                </a:lnTo>
                <a:lnTo>
                  <a:pt x="126784" y="488442"/>
                </a:lnTo>
                <a:lnTo>
                  <a:pt x="139903" y="487565"/>
                </a:lnTo>
                <a:lnTo>
                  <a:pt x="176911" y="467106"/>
                </a:lnTo>
                <a:lnTo>
                  <a:pt x="187833" y="439572"/>
                </a:lnTo>
                <a:lnTo>
                  <a:pt x="187833" y="433476"/>
                </a:lnTo>
                <a:close/>
              </a:path>
              <a:path w="238760" h="570864">
                <a:moveTo>
                  <a:pt x="187833" y="338899"/>
                </a:moveTo>
                <a:lnTo>
                  <a:pt x="171145" y="299516"/>
                </a:lnTo>
                <a:lnTo>
                  <a:pt x="149644" y="293077"/>
                </a:lnTo>
                <a:lnTo>
                  <a:pt x="143548" y="293077"/>
                </a:lnTo>
                <a:lnTo>
                  <a:pt x="135928" y="294601"/>
                </a:lnTo>
                <a:lnTo>
                  <a:pt x="131356" y="299173"/>
                </a:lnTo>
                <a:lnTo>
                  <a:pt x="126758" y="303441"/>
                </a:lnTo>
                <a:lnTo>
                  <a:pt x="122161" y="309270"/>
                </a:lnTo>
                <a:lnTo>
                  <a:pt x="117551" y="316534"/>
                </a:lnTo>
                <a:lnTo>
                  <a:pt x="108445" y="333667"/>
                </a:lnTo>
                <a:lnTo>
                  <a:pt x="104203" y="340791"/>
                </a:lnTo>
                <a:lnTo>
                  <a:pt x="100533" y="346189"/>
                </a:lnTo>
                <a:lnTo>
                  <a:pt x="97726" y="349567"/>
                </a:lnTo>
                <a:lnTo>
                  <a:pt x="94678" y="352615"/>
                </a:lnTo>
                <a:lnTo>
                  <a:pt x="90106" y="354139"/>
                </a:lnTo>
                <a:lnTo>
                  <a:pt x="82486" y="354139"/>
                </a:lnTo>
                <a:lnTo>
                  <a:pt x="79438" y="352615"/>
                </a:lnTo>
                <a:lnTo>
                  <a:pt x="76301" y="348043"/>
                </a:lnTo>
                <a:lnTo>
                  <a:pt x="71729" y="344995"/>
                </a:lnTo>
                <a:lnTo>
                  <a:pt x="70205" y="340423"/>
                </a:lnTo>
                <a:lnTo>
                  <a:pt x="70205" y="326707"/>
                </a:lnTo>
                <a:lnTo>
                  <a:pt x="73253" y="322033"/>
                </a:lnTo>
                <a:lnTo>
                  <a:pt x="77914" y="317461"/>
                </a:lnTo>
                <a:lnTo>
                  <a:pt x="80962" y="312889"/>
                </a:lnTo>
                <a:lnTo>
                  <a:pt x="87058" y="309841"/>
                </a:lnTo>
                <a:lnTo>
                  <a:pt x="94678" y="308317"/>
                </a:lnTo>
                <a:lnTo>
                  <a:pt x="96202" y="300697"/>
                </a:lnTo>
                <a:lnTo>
                  <a:pt x="86728" y="299554"/>
                </a:lnTo>
                <a:lnTo>
                  <a:pt x="78816" y="298411"/>
                </a:lnTo>
                <a:lnTo>
                  <a:pt x="72339" y="297268"/>
                </a:lnTo>
                <a:lnTo>
                  <a:pt x="67157" y="296125"/>
                </a:lnTo>
                <a:lnTo>
                  <a:pt x="64033" y="304774"/>
                </a:lnTo>
                <a:lnTo>
                  <a:pt x="61633" y="312712"/>
                </a:lnTo>
                <a:lnTo>
                  <a:pt x="60083" y="320395"/>
                </a:lnTo>
                <a:lnTo>
                  <a:pt x="59537" y="328231"/>
                </a:lnTo>
                <a:lnTo>
                  <a:pt x="60337" y="337299"/>
                </a:lnTo>
                <a:lnTo>
                  <a:pt x="81902" y="369189"/>
                </a:lnTo>
                <a:lnTo>
                  <a:pt x="94678" y="372427"/>
                </a:lnTo>
                <a:lnTo>
                  <a:pt x="102298" y="372427"/>
                </a:lnTo>
                <a:lnTo>
                  <a:pt x="129832" y="341947"/>
                </a:lnTo>
                <a:lnTo>
                  <a:pt x="134137" y="332765"/>
                </a:lnTo>
                <a:lnTo>
                  <a:pt x="138023" y="325704"/>
                </a:lnTo>
                <a:lnTo>
                  <a:pt x="141617" y="320649"/>
                </a:lnTo>
                <a:lnTo>
                  <a:pt x="145072" y="317461"/>
                </a:lnTo>
                <a:lnTo>
                  <a:pt x="154216" y="311365"/>
                </a:lnTo>
                <a:lnTo>
                  <a:pt x="163360" y="311365"/>
                </a:lnTo>
                <a:lnTo>
                  <a:pt x="168021" y="314413"/>
                </a:lnTo>
                <a:lnTo>
                  <a:pt x="174117" y="320509"/>
                </a:lnTo>
                <a:lnTo>
                  <a:pt x="175641" y="326707"/>
                </a:lnTo>
                <a:lnTo>
                  <a:pt x="175641" y="340423"/>
                </a:lnTo>
                <a:lnTo>
                  <a:pt x="174117" y="346519"/>
                </a:lnTo>
                <a:lnTo>
                  <a:pt x="164884" y="355663"/>
                </a:lnTo>
                <a:lnTo>
                  <a:pt x="158788" y="360235"/>
                </a:lnTo>
                <a:lnTo>
                  <a:pt x="148120" y="361759"/>
                </a:lnTo>
                <a:lnTo>
                  <a:pt x="148120" y="370903"/>
                </a:lnTo>
                <a:lnTo>
                  <a:pt x="164160" y="371094"/>
                </a:lnTo>
                <a:lnTo>
                  <a:pt x="172199" y="371551"/>
                </a:lnTo>
                <a:lnTo>
                  <a:pt x="180213" y="372427"/>
                </a:lnTo>
                <a:lnTo>
                  <a:pt x="183972" y="363550"/>
                </a:lnTo>
                <a:lnTo>
                  <a:pt x="186309" y="355092"/>
                </a:lnTo>
                <a:lnTo>
                  <a:pt x="187502" y="346925"/>
                </a:lnTo>
                <a:lnTo>
                  <a:pt x="187833" y="338899"/>
                </a:lnTo>
                <a:close/>
              </a:path>
              <a:path w="238760" h="570864">
                <a:moveTo>
                  <a:pt x="238226" y="212217"/>
                </a:moveTo>
                <a:lnTo>
                  <a:pt x="232130" y="212217"/>
                </a:lnTo>
                <a:lnTo>
                  <a:pt x="230606" y="215265"/>
                </a:lnTo>
                <a:lnTo>
                  <a:pt x="230606" y="218313"/>
                </a:lnTo>
                <a:lnTo>
                  <a:pt x="229082" y="225933"/>
                </a:lnTo>
                <a:lnTo>
                  <a:pt x="227558" y="230505"/>
                </a:lnTo>
                <a:lnTo>
                  <a:pt x="222986" y="235077"/>
                </a:lnTo>
                <a:lnTo>
                  <a:pt x="181737" y="235077"/>
                </a:lnTo>
                <a:lnTo>
                  <a:pt x="183261" y="232029"/>
                </a:lnTo>
                <a:lnTo>
                  <a:pt x="184785" y="227457"/>
                </a:lnTo>
                <a:lnTo>
                  <a:pt x="186309" y="224409"/>
                </a:lnTo>
                <a:lnTo>
                  <a:pt x="186309" y="219837"/>
                </a:lnTo>
                <a:lnTo>
                  <a:pt x="187833" y="216789"/>
                </a:lnTo>
                <a:lnTo>
                  <a:pt x="187833" y="213741"/>
                </a:lnTo>
                <a:lnTo>
                  <a:pt x="187020" y="206616"/>
                </a:lnTo>
                <a:lnTo>
                  <a:pt x="184785" y="199059"/>
                </a:lnTo>
                <a:lnTo>
                  <a:pt x="181406" y="191198"/>
                </a:lnTo>
                <a:lnTo>
                  <a:pt x="177165" y="183159"/>
                </a:lnTo>
                <a:lnTo>
                  <a:pt x="174117" y="178739"/>
                </a:lnTo>
                <a:lnTo>
                  <a:pt x="174117" y="212217"/>
                </a:lnTo>
                <a:lnTo>
                  <a:pt x="171069" y="221361"/>
                </a:lnTo>
                <a:lnTo>
                  <a:pt x="169545" y="227457"/>
                </a:lnTo>
                <a:lnTo>
                  <a:pt x="166408" y="232029"/>
                </a:lnTo>
                <a:lnTo>
                  <a:pt x="161836" y="236601"/>
                </a:lnTo>
                <a:lnTo>
                  <a:pt x="117538" y="236601"/>
                </a:lnTo>
                <a:lnTo>
                  <a:pt x="109918" y="235077"/>
                </a:lnTo>
                <a:lnTo>
                  <a:pt x="103822" y="235077"/>
                </a:lnTo>
                <a:lnTo>
                  <a:pt x="82486" y="213741"/>
                </a:lnTo>
                <a:lnTo>
                  <a:pt x="79438" y="209169"/>
                </a:lnTo>
                <a:lnTo>
                  <a:pt x="79438" y="195453"/>
                </a:lnTo>
                <a:lnTo>
                  <a:pt x="84010" y="187833"/>
                </a:lnTo>
                <a:lnTo>
                  <a:pt x="126784" y="172491"/>
                </a:lnTo>
                <a:lnTo>
                  <a:pt x="137617" y="173088"/>
                </a:lnTo>
                <a:lnTo>
                  <a:pt x="170865" y="194297"/>
                </a:lnTo>
                <a:lnTo>
                  <a:pt x="174117" y="212217"/>
                </a:lnTo>
                <a:lnTo>
                  <a:pt x="174117" y="178739"/>
                </a:lnTo>
                <a:lnTo>
                  <a:pt x="142875" y="154774"/>
                </a:lnTo>
                <a:lnTo>
                  <a:pt x="114490" y="149631"/>
                </a:lnTo>
                <a:lnTo>
                  <a:pt x="102514" y="150495"/>
                </a:lnTo>
                <a:lnTo>
                  <a:pt x="68770" y="169849"/>
                </a:lnTo>
                <a:lnTo>
                  <a:pt x="61061" y="203073"/>
                </a:lnTo>
                <a:lnTo>
                  <a:pt x="64109" y="212217"/>
                </a:lnTo>
                <a:lnTo>
                  <a:pt x="68122" y="216217"/>
                </a:lnTo>
                <a:lnTo>
                  <a:pt x="73444" y="221361"/>
                </a:lnTo>
                <a:lnTo>
                  <a:pt x="80213" y="227647"/>
                </a:lnTo>
                <a:lnTo>
                  <a:pt x="88582" y="235077"/>
                </a:lnTo>
                <a:lnTo>
                  <a:pt x="71729" y="235077"/>
                </a:lnTo>
                <a:lnTo>
                  <a:pt x="64109" y="233553"/>
                </a:lnTo>
                <a:lnTo>
                  <a:pt x="61061" y="238125"/>
                </a:lnTo>
                <a:lnTo>
                  <a:pt x="65392" y="244944"/>
                </a:lnTo>
                <a:lnTo>
                  <a:pt x="69443" y="253796"/>
                </a:lnTo>
                <a:lnTo>
                  <a:pt x="73520" y="264350"/>
                </a:lnTo>
                <a:lnTo>
                  <a:pt x="77914" y="276313"/>
                </a:lnTo>
                <a:lnTo>
                  <a:pt x="84010" y="276313"/>
                </a:lnTo>
                <a:lnTo>
                  <a:pt x="84010" y="258025"/>
                </a:lnTo>
                <a:lnTo>
                  <a:pt x="85534" y="258025"/>
                </a:lnTo>
                <a:lnTo>
                  <a:pt x="87058" y="256501"/>
                </a:lnTo>
                <a:lnTo>
                  <a:pt x="224510" y="256501"/>
                </a:lnTo>
                <a:lnTo>
                  <a:pt x="227558" y="259549"/>
                </a:lnTo>
                <a:lnTo>
                  <a:pt x="229082" y="264121"/>
                </a:lnTo>
                <a:lnTo>
                  <a:pt x="229120" y="264350"/>
                </a:lnTo>
                <a:lnTo>
                  <a:pt x="230606" y="271741"/>
                </a:lnTo>
                <a:lnTo>
                  <a:pt x="232130" y="277837"/>
                </a:lnTo>
                <a:lnTo>
                  <a:pt x="238226" y="277837"/>
                </a:lnTo>
                <a:lnTo>
                  <a:pt x="238226" y="256501"/>
                </a:lnTo>
                <a:lnTo>
                  <a:pt x="238226" y="236601"/>
                </a:lnTo>
                <a:lnTo>
                  <a:pt x="238226" y="235077"/>
                </a:lnTo>
                <a:lnTo>
                  <a:pt x="238226" y="2122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5" name="object 85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540472" y="3717607"/>
            <a:ext cx="239689" cy="1188815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574095" y="2849213"/>
            <a:ext cx="154209" cy="793623"/>
          </a:xfrm>
          <a:prstGeom prst="rect">
            <a:avLst/>
          </a:prstGeom>
        </p:spPr>
      </p:pic>
      <p:pic>
        <p:nvPicPr>
          <p:cNvPr id="87" name="object 87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540472" y="1576482"/>
            <a:ext cx="238220" cy="1193387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4549616" y="926306"/>
            <a:ext cx="223520" cy="584835"/>
            <a:chOff x="4549616" y="926306"/>
            <a:chExt cx="223520" cy="584835"/>
          </a:xfrm>
        </p:grpSpPr>
        <p:pic>
          <p:nvPicPr>
            <p:cNvPr id="89" name="object 8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600003" y="1039272"/>
              <a:ext cx="172593" cy="471582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49616" y="926306"/>
              <a:ext cx="73342" cy="70199"/>
            </a:xfrm>
            <a:prstGeom prst="rect">
              <a:avLst/>
            </a:prstGeom>
          </p:spPr>
        </p:pic>
      </p:grpSp>
      <p:grpSp>
        <p:nvGrpSpPr>
          <p:cNvPr id="91" name="object 91" descr=""/>
          <p:cNvGrpSpPr/>
          <p:nvPr/>
        </p:nvGrpSpPr>
        <p:grpSpPr>
          <a:xfrm>
            <a:off x="4998625" y="9152001"/>
            <a:ext cx="238760" cy="742315"/>
            <a:chOff x="4998625" y="9152001"/>
            <a:chExt cx="238760" cy="742315"/>
          </a:xfrm>
        </p:grpSpPr>
        <p:pic>
          <p:nvPicPr>
            <p:cNvPr id="92" name="object 9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04721" y="9493853"/>
              <a:ext cx="181736" cy="39985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998625" y="9152001"/>
              <a:ext cx="238220" cy="322040"/>
            </a:xfrm>
            <a:prstGeom prst="rect">
              <a:avLst/>
            </a:prstGeom>
          </p:spPr>
        </p:pic>
      </p:grpSp>
      <p:grpSp>
        <p:nvGrpSpPr>
          <p:cNvPr id="94" name="object 94" descr=""/>
          <p:cNvGrpSpPr/>
          <p:nvPr/>
        </p:nvGrpSpPr>
        <p:grpSpPr>
          <a:xfrm>
            <a:off x="5001672" y="8891015"/>
            <a:ext cx="184785" cy="189865"/>
            <a:chOff x="5001672" y="8891015"/>
            <a:chExt cx="184785" cy="189865"/>
          </a:xfrm>
        </p:grpSpPr>
        <p:pic>
          <p:nvPicPr>
            <p:cNvPr id="95" name="object 9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01672" y="8958166"/>
              <a:ext cx="181737" cy="122110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5059679" y="8891015"/>
              <a:ext cx="127000" cy="46355"/>
            </a:xfrm>
            <a:custGeom>
              <a:avLst/>
              <a:gdLst/>
              <a:ahLst/>
              <a:cxnLst/>
              <a:rect l="l" t="t" r="r" b="b"/>
              <a:pathLst>
                <a:path w="127000" h="46354">
                  <a:moveTo>
                    <a:pt x="29051" y="45815"/>
                  </a:moveTo>
                  <a:lnTo>
                    <a:pt x="15335" y="45815"/>
                  </a:lnTo>
                  <a:lnTo>
                    <a:pt x="10763" y="42767"/>
                  </a:lnTo>
                  <a:lnTo>
                    <a:pt x="6096" y="38195"/>
                  </a:lnTo>
                  <a:lnTo>
                    <a:pt x="1524" y="33623"/>
                  </a:lnTo>
                  <a:lnTo>
                    <a:pt x="0" y="29051"/>
                  </a:lnTo>
                  <a:lnTo>
                    <a:pt x="0" y="16764"/>
                  </a:lnTo>
                  <a:lnTo>
                    <a:pt x="1524" y="10668"/>
                  </a:lnTo>
                  <a:lnTo>
                    <a:pt x="6096" y="6096"/>
                  </a:lnTo>
                  <a:lnTo>
                    <a:pt x="10763" y="1524"/>
                  </a:lnTo>
                  <a:lnTo>
                    <a:pt x="15335" y="0"/>
                  </a:lnTo>
                  <a:lnTo>
                    <a:pt x="29051" y="0"/>
                  </a:lnTo>
                  <a:lnTo>
                    <a:pt x="33623" y="1524"/>
                  </a:lnTo>
                  <a:lnTo>
                    <a:pt x="42767" y="10668"/>
                  </a:lnTo>
                  <a:lnTo>
                    <a:pt x="44291" y="16764"/>
                  </a:lnTo>
                  <a:lnTo>
                    <a:pt x="44291" y="29051"/>
                  </a:lnTo>
                  <a:lnTo>
                    <a:pt x="42767" y="33623"/>
                  </a:lnTo>
                  <a:lnTo>
                    <a:pt x="33623" y="42767"/>
                  </a:lnTo>
                  <a:lnTo>
                    <a:pt x="29051" y="45815"/>
                  </a:lnTo>
                  <a:close/>
                </a:path>
                <a:path w="127000" h="46354">
                  <a:moveTo>
                    <a:pt x="111537" y="45815"/>
                  </a:moveTo>
                  <a:lnTo>
                    <a:pt x="97726" y="45815"/>
                  </a:lnTo>
                  <a:lnTo>
                    <a:pt x="93154" y="42767"/>
                  </a:lnTo>
                  <a:lnTo>
                    <a:pt x="84010" y="33623"/>
                  </a:lnTo>
                  <a:lnTo>
                    <a:pt x="82486" y="29051"/>
                  </a:lnTo>
                  <a:lnTo>
                    <a:pt x="82486" y="16764"/>
                  </a:lnTo>
                  <a:lnTo>
                    <a:pt x="84010" y="10668"/>
                  </a:lnTo>
                  <a:lnTo>
                    <a:pt x="93154" y="1524"/>
                  </a:lnTo>
                  <a:lnTo>
                    <a:pt x="97726" y="0"/>
                  </a:lnTo>
                  <a:lnTo>
                    <a:pt x="111537" y="0"/>
                  </a:lnTo>
                  <a:lnTo>
                    <a:pt x="116109" y="1524"/>
                  </a:lnTo>
                  <a:lnTo>
                    <a:pt x="125253" y="10668"/>
                  </a:lnTo>
                  <a:lnTo>
                    <a:pt x="126777" y="16764"/>
                  </a:lnTo>
                  <a:lnTo>
                    <a:pt x="126777" y="29051"/>
                  </a:lnTo>
                  <a:lnTo>
                    <a:pt x="125253" y="33623"/>
                  </a:lnTo>
                  <a:lnTo>
                    <a:pt x="116109" y="42767"/>
                  </a:lnTo>
                  <a:lnTo>
                    <a:pt x="111537" y="458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7" name="object 97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998624" y="8034908"/>
            <a:ext cx="187833" cy="767620"/>
          </a:xfrm>
          <a:prstGeom prst="rect">
            <a:avLst/>
          </a:prstGeom>
        </p:spPr>
      </p:pic>
      <p:pic>
        <p:nvPicPr>
          <p:cNvPr id="98" name="object 98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4998624" y="5869400"/>
            <a:ext cx="238220" cy="2084641"/>
          </a:xfrm>
          <a:prstGeom prst="rect">
            <a:avLst/>
          </a:prstGeom>
        </p:spPr>
      </p:pic>
      <p:pic>
        <p:nvPicPr>
          <p:cNvPr id="99" name="object 99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4998624" y="5060537"/>
            <a:ext cx="187833" cy="734091"/>
          </a:xfrm>
          <a:prstGeom prst="rect">
            <a:avLst/>
          </a:prstGeom>
        </p:spPr>
      </p:pic>
      <p:pic>
        <p:nvPicPr>
          <p:cNvPr id="100" name="object 100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998624" y="3709892"/>
            <a:ext cx="238186" cy="1271301"/>
          </a:xfrm>
          <a:prstGeom prst="rect">
            <a:avLst/>
          </a:prstGeom>
        </p:spPr>
      </p:pic>
      <p:pic>
        <p:nvPicPr>
          <p:cNvPr id="101" name="object 10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8595" y="9829609"/>
            <a:ext cx="64103" cy="64103"/>
          </a:xfrm>
          <a:prstGeom prst="rect">
            <a:avLst/>
          </a:prstGeom>
        </p:spPr>
      </p:pic>
      <p:pic>
        <p:nvPicPr>
          <p:cNvPr id="102" name="object 102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473541" y="8532400"/>
            <a:ext cx="232219" cy="1144619"/>
          </a:xfrm>
          <a:prstGeom prst="rect">
            <a:avLst/>
          </a:prstGeom>
        </p:spPr>
      </p:pic>
      <p:sp>
        <p:nvSpPr>
          <p:cNvPr id="103" name="object 103" descr=""/>
          <p:cNvSpPr/>
          <p:nvPr/>
        </p:nvSpPr>
        <p:spPr>
          <a:xfrm>
            <a:off x="5473535" y="7924990"/>
            <a:ext cx="232410" cy="521970"/>
          </a:xfrm>
          <a:custGeom>
            <a:avLst/>
            <a:gdLst/>
            <a:ahLst/>
            <a:cxnLst/>
            <a:rect l="l" t="t" r="r" b="b"/>
            <a:pathLst>
              <a:path w="232410" h="521970">
                <a:moveTo>
                  <a:pt x="178689" y="326618"/>
                </a:moveTo>
                <a:lnTo>
                  <a:pt x="171069" y="326618"/>
                </a:lnTo>
                <a:lnTo>
                  <a:pt x="168833" y="336905"/>
                </a:lnTo>
                <a:lnTo>
                  <a:pt x="165493" y="350621"/>
                </a:lnTo>
                <a:lnTo>
                  <a:pt x="164973" y="354050"/>
                </a:lnTo>
                <a:lnTo>
                  <a:pt x="161925" y="360146"/>
                </a:lnTo>
                <a:lnTo>
                  <a:pt x="158877" y="363194"/>
                </a:lnTo>
                <a:lnTo>
                  <a:pt x="122212" y="402907"/>
                </a:lnTo>
                <a:lnTo>
                  <a:pt x="109588" y="416433"/>
                </a:lnTo>
                <a:lnTo>
                  <a:pt x="98958" y="427532"/>
                </a:lnTo>
                <a:lnTo>
                  <a:pt x="90017" y="436638"/>
                </a:lnTo>
                <a:lnTo>
                  <a:pt x="82486" y="444157"/>
                </a:lnTo>
                <a:lnTo>
                  <a:pt x="68770" y="428815"/>
                </a:lnTo>
                <a:lnTo>
                  <a:pt x="38061" y="395287"/>
                </a:lnTo>
                <a:lnTo>
                  <a:pt x="36677" y="393763"/>
                </a:lnTo>
                <a:lnTo>
                  <a:pt x="16865" y="372427"/>
                </a:lnTo>
                <a:lnTo>
                  <a:pt x="15341" y="370903"/>
                </a:lnTo>
                <a:lnTo>
                  <a:pt x="13881" y="368007"/>
                </a:lnTo>
                <a:lnTo>
                  <a:pt x="13817" y="366331"/>
                </a:lnTo>
                <a:lnTo>
                  <a:pt x="12293" y="363194"/>
                </a:lnTo>
                <a:lnTo>
                  <a:pt x="7721" y="344906"/>
                </a:lnTo>
                <a:lnTo>
                  <a:pt x="0" y="344906"/>
                </a:lnTo>
                <a:lnTo>
                  <a:pt x="939" y="357517"/>
                </a:lnTo>
                <a:lnTo>
                  <a:pt x="1054" y="360146"/>
                </a:lnTo>
                <a:lnTo>
                  <a:pt x="1346" y="366331"/>
                </a:lnTo>
                <a:lnTo>
                  <a:pt x="1320" y="398335"/>
                </a:lnTo>
                <a:lnTo>
                  <a:pt x="939" y="404749"/>
                </a:lnTo>
                <a:lnTo>
                  <a:pt x="0" y="413575"/>
                </a:lnTo>
                <a:lnTo>
                  <a:pt x="7721" y="413575"/>
                </a:lnTo>
                <a:lnTo>
                  <a:pt x="7721" y="410527"/>
                </a:lnTo>
                <a:lnTo>
                  <a:pt x="9245" y="402907"/>
                </a:lnTo>
                <a:lnTo>
                  <a:pt x="10769" y="398335"/>
                </a:lnTo>
                <a:lnTo>
                  <a:pt x="13817" y="395287"/>
                </a:lnTo>
                <a:lnTo>
                  <a:pt x="16865" y="395287"/>
                </a:lnTo>
                <a:lnTo>
                  <a:pt x="21437" y="398335"/>
                </a:lnTo>
                <a:lnTo>
                  <a:pt x="27533" y="404431"/>
                </a:lnTo>
                <a:lnTo>
                  <a:pt x="44157" y="420687"/>
                </a:lnTo>
                <a:lnTo>
                  <a:pt x="59613" y="437248"/>
                </a:lnTo>
                <a:lnTo>
                  <a:pt x="73914" y="453809"/>
                </a:lnTo>
                <a:lnTo>
                  <a:pt x="87058" y="470065"/>
                </a:lnTo>
                <a:lnTo>
                  <a:pt x="42773" y="468541"/>
                </a:lnTo>
                <a:lnTo>
                  <a:pt x="16865" y="468541"/>
                </a:lnTo>
                <a:lnTo>
                  <a:pt x="15341" y="467017"/>
                </a:lnTo>
                <a:lnTo>
                  <a:pt x="13817" y="467017"/>
                </a:lnTo>
                <a:lnTo>
                  <a:pt x="13817" y="465493"/>
                </a:lnTo>
                <a:lnTo>
                  <a:pt x="12293" y="463969"/>
                </a:lnTo>
                <a:lnTo>
                  <a:pt x="10769" y="457873"/>
                </a:lnTo>
                <a:lnTo>
                  <a:pt x="9245" y="445681"/>
                </a:lnTo>
                <a:lnTo>
                  <a:pt x="7721" y="441109"/>
                </a:lnTo>
                <a:lnTo>
                  <a:pt x="0" y="441109"/>
                </a:lnTo>
                <a:lnTo>
                  <a:pt x="1625" y="476161"/>
                </a:lnTo>
                <a:lnTo>
                  <a:pt x="1511" y="494449"/>
                </a:lnTo>
                <a:lnTo>
                  <a:pt x="1422" y="499452"/>
                </a:lnTo>
                <a:lnTo>
                  <a:pt x="939" y="510006"/>
                </a:lnTo>
                <a:lnTo>
                  <a:pt x="0" y="521970"/>
                </a:lnTo>
                <a:lnTo>
                  <a:pt x="7721" y="521970"/>
                </a:lnTo>
                <a:lnTo>
                  <a:pt x="7721" y="520446"/>
                </a:lnTo>
                <a:lnTo>
                  <a:pt x="9245" y="518922"/>
                </a:lnTo>
                <a:lnTo>
                  <a:pt x="9245" y="517398"/>
                </a:lnTo>
                <a:lnTo>
                  <a:pt x="10769" y="506730"/>
                </a:lnTo>
                <a:lnTo>
                  <a:pt x="12293" y="499021"/>
                </a:lnTo>
                <a:lnTo>
                  <a:pt x="13817" y="495973"/>
                </a:lnTo>
                <a:lnTo>
                  <a:pt x="15341" y="495973"/>
                </a:lnTo>
                <a:lnTo>
                  <a:pt x="15341" y="494449"/>
                </a:lnTo>
                <a:lnTo>
                  <a:pt x="27533" y="494449"/>
                </a:lnTo>
                <a:lnTo>
                  <a:pt x="96304" y="492925"/>
                </a:lnTo>
                <a:lnTo>
                  <a:pt x="111493" y="492925"/>
                </a:lnTo>
                <a:lnTo>
                  <a:pt x="129489" y="493115"/>
                </a:lnTo>
                <a:lnTo>
                  <a:pt x="143522" y="493572"/>
                </a:lnTo>
                <a:lnTo>
                  <a:pt x="155829" y="494449"/>
                </a:lnTo>
                <a:lnTo>
                  <a:pt x="163449" y="494449"/>
                </a:lnTo>
                <a:lnTo>
                  <a:pt x="164973" y="495973"/>
                </a:lnTo>
                <a:lnTo>
                  <a:pt x="166497" y="499021"/>
                </a:lnTo>
                <a:lnTo>
                  <a:pt x="166598" y="499452"/>
                </a:lnTo>
                <a:lnTo>
                  <a:pt x="168021" y="505206"/>
                </a:lnTo>
                <a:lnTo>
                  <a:pt x="169545" y="515874"/>
                </a:lnTo>
                <a:lnTo>
                  <a:pt x="171069" y="517398"/>
                </a:lnTo>
                <a:lnTo>
                  <a:pt x="171069" y="521970"/>
                </a:lnTo>
                <a:lnTo>
                  <a:pt x="178689" y="521970"/>
                </a:lnTo>
                <a:lnTo>
                  <a:pt x="178574" y="520446"/>
                </a:lnTo>
                <a:lnTo>
                  <a:pt x="178473" y="518922"/>
                </a:lnTo>
                <a:lnTo>
                  <a:pt x="178358" y="517398"/>
                </a:lnTo>
                <a:lnTo>
                  <a:pt x="178257" y="515874"/>
                </a:lnTo>
                <a:lnTo>
                  <a:pt x="177812" y="509727"/>
                </a:lnTo>
                <a:lnTo>
                  <a:pt x="177685" y="506730"/>
                </a:lnTo>
                <a:lnTo>
                  <a:pt x="177634" y="505206"/>
                </a:lnTo>
                <a:lnTo>
                  <a:pt x="177380" y="499021"/>
                </a:lnTo>
                <a:lnTo>
                  <a:pt x="177266" y="492925"/>
                </a:lnTo>
                <a:lnTo>
                  <a:pt x="177203" y="470065"/>
                </a:lnTo>
                <a:lnTo>
                  <a:pt x="177253" y="467017"/>
                </a:lnTo>
                <a:lnTo>
                  <a:pt x="177355" y="461302"/>
                </a:lnTo>
                <a:lnTo>
                  <a:pt x="177812" y="451345"/>
                </a:lnTo>
                <a:lnTo>
                  <a:pt x="178689" y="441109"/>
                </a:lnTo>
                <a:lnTo>
                  <a:pt x="171069" y="441109"/>
                </a:lnTo>
                <a:lnTo>
                  <a:pt x="168021" y="454825"/>
                </a:lnTo>
                <a:lnTo>
                  <a:pt x="166497" y="462445"/>
                </a:lnTo>
                <a:lnTo>
                  <a:pt x="166497" y="463969"/>
                </a:lnTo>
                <a:lnTo>
                  <a:pt x="164973" y="465493"/>
                </a:lnTo>
                <a:lnTo>
                  <a:pt x="164973" y="467017"/>
                </a:lnTo>
                <a:lnTo>
                  <a:pt x="163449" y="468541"/>
                </a:lnTo>
                <a:lnTo>
                  <a:pt x="161925" y="468541"/>
                </a:lnTo>
                <a:lnTo>
                  <a:pt x="158877" y="470065"/>
                </a:lnTo>
                <a:lnTo>
                  <a:pt x="90106" y="470065"/>
                </a:lnTo>
                <a:lnTo>
                  <a:pt x="106972" y="451777"/>
                </a:lnTo>
                <a:lnTo>
                  <a:pt x="114185" y="444157"/>
                </a:lnTo>
                <a:lnTo>
                  <a:pt x="141719" y="415112"/>
                </a:lnTo>
                <a:lnTo>
                  <a:pt x="152920" y="403682"/>
                </a:lnTo>
                <a:lnTo>
                  <a:pt x="160401" y="396811"/>
                </a:lnTo>
                <a:lnTo>
                  <a:pt x="161925" y="395287"/>
                </a:lnTo>
                <a:lnTo>
                  <a:pt x="166497" y="395287"/>
                </a:lnTo>
                <a:lnTo>
                  <a:pt x="168021" y="396811"/>
                </a:lnTo>
                <a:lnTo>
                  <a:pt x="168021" y="398335"/>
                </a:lnTo>
                <a:lnTo>
                  <a:pt x="169545" y="402907"/>
                </a:lnTo>
                <a:lnTo>
                  <a:pt x="171069" y="410527"/>
                </a:lnTo>
                <a:lnTo>
                  <a:pt x="178689" y="410527"/>
                </a:lnTo>
                <a:lnTo>
                  <a:pt x="177838" y="395287"/>
                </a:lnTo>
                <a:lnTo>
                  <a:pt x="177774" y="393763"/>
                </a:lnTo>
                <a:lnTo>
                  <a:pt x="177355" y="382143"/>
                </a:lnTo>
                <a:lnTo>
                  <a:pt x="177355" y="350443"/>
                </a:lnTo>
                <a:lnTo>
                  <a:pt x="177812" y="339458"/>
                </a:lnTo>
                <a:lnTo>
                  <a:pt x="178689" y="326618"/>
                </a:lnTo>
                <a:close/>
              </a:path>
              <a:path w="232410" h="521970">
                <a:moveTo>
                  <a:pt x="178689" y="0"/>
                </a:moveTo>
                <a:lnTo>
                  <a:pt x="171069" y="0"/>
                </a:lnTo>
                <a:lnTo>
                  <a:pt x="171069" y="4572"/>
                </a:lnTo>
                <a:lnTo>
                  <a:pt x="168021" y="12192"/>
                </a:lnTo>
                <a:lnTo>
                  <a:pt x="166497" y="16764"/>
                </a:lnTo>
                <a:lnTo>
                  <a:pt x="164973" y="16764"/>
                </a:lnTo>
                <a:lnTo>
                  <a:pt x="164973" y="18288"/>
                </a:lnTo>
                <a:lnTo>
                  <a:pt x="163449" y="19812"/>
                </a:lnTo>
                <a:lnTo>
                  <a:pt x="160299" y="19812"/>
                </a:lnTo>
                <a:lnTo>
                  <a:pt x="156870" y="20701"/>
                </a:lnTo>
                <a:lnTo>
                  <a:pt x="151155" y="21145"/>
                </a:lnTo>
                <a:lnTo>
                  <a:pt x="132867" y="21336"/>
                </a:lnTo>
                <a:lnTo>
                  <a:pt x="109334" y="21082"/>
                </a:lnTo>
                <a:lnTo>
                  <a:pt x="88963" y="20383"/>
                </a:lnTo>
                <a:lnTo>
                  <a:pt x="71450" y="19418"/>
                </a:lnTo>
                <a:lnTo>
                  <a:pt x="56476" y="18288"/>
                </a:lnTo>
                <a:lnTo>
                  <a:pt x="53428" y="21336"/>
                </a:lnTo>
                <a:lnTo>
                  <a:pt x="58623" y="30759"/>
                </a:lnTo>
                <a:lnTo>
                  <a:pt x="62953" y="40627"/>
                </a:lnTo>
                <a:lnTo>
                  <a:pt x="66725" y="50787"/>
                </a:lnTo>
                <a:lnTo>
                  <a:pt x="70192" y="61061"/>
                </a:lnTo>
                <a:lnTo>
                  <a:pt x="76390" y="61061"/>
                </a:lnTo>
                <a:lnTo>
                  <a:pt x="76390" y="44297"/>
                </a:lnTo>
                <a:lnTo>
                  <a:pt x="79438" y="42773"/>
                </a:lnTo>
                <a:lnTo>
                  <a:pt x="80962" y="41249"/>
                </a:lnTo>
                <a:lnTo>
                  <a:pt x="100774" y="41249"/>
                </a:lnTo>
                <a:lnTo>
                  <a:pt x="128295" y="39725"/>
                </a:lnTo>
                <a:lnTo>
                  <a:pt x="142582" y="39992"/>
                </a:lnTo>
                <a:lnTo>
                  <a:pt x="171069" y="61061"/>
                </a:lnTo>
                <a:lnTo>
                  <a:pt x="178689" y="61061"/>
                </a:lnTo>
                <a:lnTo>
                  <a:pt x="177812" y="48729"/>
                </a:lnTo>
                <a:lnTo>
                  <a:pt x="177190" y="32042"/>
                </a:lnTo>
                <a:lnTo>
                  <a:pt x="177355" y="14859"/>
                </a:lnTo>
                <a:lnTo>
                  <a:pt x="177812" y="7721"/>
                </a:lnTo>
                <a:lnTo>
                  <a:pt x="178689" y="0"/>
                </a:lnTo>
                <a:close/>
              </a:path>
              <a:path w="232410" h="521970">
                <a:moveTo>
                  <a:pt x="180213" y="222796"/>
                </a:moveTo>
                <a:lnTo>
                  <a:pt x="178689" y="219748"/>
                </a:lnTo>
                <a:lnTo>
                  <a:pt x="177165" y="219748"/>
                </a:lnTo>
                <a:lnTo>
                  <a:pt x="172593" y="212128"/>
                </a:lnTo>
                <a:lnTo>
                  <a:pt x="161925" y="201460"/>
                </a:lnTo>
                <a:lnTo>
                  <a:pt x="155829" y="204508"/>
                </a:lnTo>
                <a:lnTo>
                  <a:pt x="160401" y="210604"/>
                </a:lnTo>
                <a:lnTo>
                  <a:pt x="163449" y="216700"/>
                </a:lnTo>
                <a:lnTo>
                  <a:pt x="163449" y="221272"/>
                </a:lnTo>
                <a:lnTo>
                  <a:pt x="161925" y="224320"/>
                </a:lnTo>
                <a:lnTo>
                  <a:pt x="160401" y="225933"/>
                </a:lnTo>
                <a:lnTo>
                  <a:pt x="157353" y="227457"/>
                </a:lnTo>
                <a:lnTo>
                  <a:pt x="146685" y="227457"/>
                </a:lnTo>
                <a:lnTo>
                  <a:pt x="94780" y="225933"/>
                </a:lnTo>
                <a:lnTo>
                  <a:pt x="85534" y="225933"/>
                </a:lnTo>
                <a:lnTo>
                  <a:pt x="55118" y="254698"/>
                </a:lnTo>
                <a:lnTo>
                  <a:pt x="55168" y="262470"/>
                </a:lnTo>
                <a:lnTo>
                  <a:pt x="55867" y="271322"/>
                </a:lnTo>
                <a:lnTo>
                  <a:pt x="55930" y="271653"/>
                </a:lnTo>
                <a:lnTo>
                  <a:pt x="58102" y="281952"/>
                </a:lnTo>
                <a:lnTo>
                  <a:pt x="58216" y="282321"/>
                </a:lnTo>
                <a:lnTo>
                  <a:pt x="61480" y="293179"/>
                </a:lnTo>
                <a:lnTo>
                  <a:pt x="65722" y="305282"/>
                </a:lnTo>
                <a:lnTo>
                  <a:pt x="72555" y="306184"/>
                </a:lnTo>
                <a:lnTo>
                  <a:pt x="85699" y="307428"/>
                </a:lnTo>
                <a:lnTo>
                  <a:pt x="91732" y="308330"/>
                </a:lnTo>
                <a:lnTo>
                  <a:pt x="93256" y="300710"/>
                </a:lnTo>
                <a:lnTo>
                  <a:pt x="84010" y="296138"/>
                </a:lnTo>
                <a:lnTo>
                  <a:pt x="77914" y="292989"/>
                </a:lnTo>
                <a:lnTo>
                  <a:pt x="73342" y="286893"/>
                </a:lnTo>
                <a:lnTo>
                  <a:pt x="68770" y="282321"/>
                </a:lnTo>
                <a:lnTo>
                  <a:pt x="68681" y="281952"/>
                </a:lnTo>
                <a:lnTo>
                  <a:pt x="67246" y="276225"/>
                </a:lnTo>
                <a:lnTo>
                  <a:pt x="67259" y="262470"/>
                </a:lnTo>
                <a:lnTo>
                  <a:pt x="68770" y="257937"/>
                </a:lnTo>
                <a:lnTo>
                  <a:pt x="76390" y="250317"/>
                </a:lnTo>
                <a:lnTo>
                  <a:pt x="84010" y="248793"/>
                </a:lnTo>
                <a:lnTo>
                  <a:pt x="96304" y="247269"/>
                </a:lnTo>
                <a:lnTo>
                  <a:pt x="100037" y="256946"/>
                </a:lnTo>
                <a:lnTo>
                  <a:pt x="104495" y="267462"/>
                </a:lnTo>
                <a:lnTo>
                  <a:pt x="109804" y="278561"/>
                </a:lnTo>
                <a:lnTo>
                  <a:pt x="116116" y="289941"/>
                </a:lnTo>
                <a:lnTo>
                  <a:pt x="119164" y="297662"/>
                </a:lnTo>
                <a:lnTo>
                  <a:pt x="122212" y="302234"/>
                </a:lnTo>
                <a:lnTo>
                  <a:pt x="123736" y="305282"/>
                </a:lnTo>
                <a:lnTo>
                  <a:pt x="128308" y="309854"/>
                </a:lnTo>
                <a:lnTo>
                  <a:pt x="131356" y="311378"/>
                </a:lnTo>
                <a:lnTo>
                  <a:pt x="136017" y="314426"/>
                </a:lnTo>
                <a:lnTo>
                  <a:pt x="145161" y="317474"/>
                </a:lnTo>
                <a:lnTo>
                  <a:pt x="158877" y="317474"/>
                </a:lnTo>
                <a:lnTo>
                  <a:pt x="166497" y="314426"/>
                </a:lnTo>
                <a:lnTo>
                  <a:pt x="172593" y="308330"/>
                </a:lnTo>
                <a:lnTo>
                  <a:pt x="177165" y="302234"/>
                </a:lnTo>
                <a:lnTo>
                  <a:pt x="180213" y="296138"/>
                </a:lnTo>
                <a:lnTo>
                  <a:pt x="180213" y="294513"/>
                </a:lnTo>
                <a:lnTo>
                  <a:pt x="180213" y="280797"/>
                </a:lnTo>
                <a:lnTo>
                  <a:pt x="164973" y="251040"/>
                </a:lnTo>
                <a:lnTo>
                  <a:pt x="164973" y="282321"/>
                </a:lnTo>
                <a:lnTo>
                  <a:pt x="163449" y="285369"/>
                </a:lnTo>
                <a:lnTo>
                  <a:pt x="155829" y="292989"/>
                </a:lnTo>
                <a:lnTo>
                  <a:pt x="151257" y="294513"/>
                </a:lnTo>
                <a:lnTo>
                  <a:pt x="139065" y="294513"/>
                </a:lnTo>
                <a:lnTo>
                  <a:pt x="114160" y="262470"/>
                </a:lnTo>
                <a:lnTo>
                  <a:pt x="106972" y="247269"/>
                </a:lnTo>
                <a:lnTo>
                  <a:pt x="139065" y="247269"/>
                </a:lnTo>
                <a:lnTo>
                  <a:pt x="146685" y="248793"/>
                </a:lnTo>
                <a:lnTo>
                  <a:pt x="149733" y="250317"/>
                </a:lnTo>
                <a:lnTo>
                  <a:pt x="154305" y="251841"/>
                </a:lnTo>
                <a:lnTo>
                  <a:pt x="164973" y="282321"/>
                </a:lnTo>
                <a:lnTo>
                  <a:pt x="164973" y="251040"/>
                </a:lnTo>
                <a:lnTo>
                  <a:pt x="161925" y="247269"/>
                </a:lnTo>
                <a:lnTo>
                  <a:pt x="169545" y="247269"/>
                </a:lnTo>
                <a:lnTo>
                  <a:pt x="174117" y="244221"/>
                </a:lnTo>
                <a:lnTo>
                  <a:pt x="177165" y="241173"/>
                </a:lnTo>
                <a:lnTo>
                  <a:pt x="180213" y="235077"/>
                </a:lnTo>
                <a:lnTo>
                  <a:pt x="180213" y="227457"/>
                </a:lnTo>
                <a:lnTo>
                  <a:pt x="180213" y="222796"/>
                </a:lnTo>
                <a:close/>
              </a:path>
              <a:path w="232410" h="521970">
                <a:moveTo>
                  <a:pt x="232219" y="135826"/>
                </a:moveTo>
                <a:lnTo>
                  <a:pt x="226123" y="135826"/>
                </a:lnTo>
                <a:lnTo>
                  <a:pt x="224510" y="138874"/>
                </a:lnTo>
                <a:lnTo>
                  <a:pt x="224510" y="141922"/>
                </a:lnTo>
                <a:lnTo>
                  <a:pt x="222986" y="149542"/>
                </a:lnTo>
                <a:lnTo>
                  <a:pt x="221462" y="154114"/>
                </a:lnTo>
                <a:lnTo>
                  <a:pt x="219938" y="155638"/>
                </a:lnTo>
                <a:lnTo>
                  <a:pt x="218414" y="157264"/>
                </a:lnTo>
                <a:lnTo>
                  <a:pt x="216890" y="158788"/>
                </a:lnTo>
                <a:lnTo>
                  <a:pt x="175641" y="158788"/>
                </a:lnTo>
                <a:lnTo>
                  <a:pt x="177165" y="155638"/>
                </a:lnTo>
                <a:lnTo>
                  <a:pt x="178689" y="151066"/>
                </a:lnTo>
                <a:lnTo>
                  <a:pt x="180213" y="148018"/>
                </a:lnTo>
                <a:lnTo>
                  <a:pt x="180213" y="143446"/>
                </a:lnTo>
                <a:lnTo>
                  <a:pt x="181838" y="140398"/>
                </a:lnTo>
                <a:lnTo>
                  <a:pt x="181838" y="137350"/>
                </a:lnTo>
                <a:lnTo>
                  <a:pt x="181013" y="130238"/>
                </a:lnTo>
                <a:lnTo>
                  <a:pt x="178739" y="122682"/>
                </a:lnTo>
                <a:lnTo>
                  <a:pt x="175323" y="114858"/>
                </a:lnTo>
                <a:lnTo>
                  <a:pt x="171069" y="106870"/>
                </a:lnTo>
                <a:lnTo>
                  <a:pt x="168021" y="102438"/>
                </a:lnTo>
                <a:lnTo>
                  <a:pt x="168021" y="135826"/>
                </a:lnTo>
                <a:lnTo>
                  <a:pt x="164973" y="144970"/>
                </a:lnTo>
                <a:lnTo>
                  <a:pt x="163449" y="151066"/>
                </a:lnTo>
                <a:lnTo>
                  <a:pt x="160401" y="155638"/>
                </a:lnTo>
                <a:lnTo>
                  <a:pt x="155829" y="160312"/>
                </a:lnTo>
                <a:lnTo>
                  <a:pt x="111544" y="160312"/>
                </a:lnTo>
                <a:lnTo>
                  <a:pt x="103924" y="158788"/>
                </a:lnTo>
                <a:lnTo>
                  <a:pt x="97828" y="158788"/>
                </a:lnTo>
                <a:lnTo>
                  <a:pt x="76390" y="137350"/>
                </a:lnTo>
                <a:lnTo>
                  <a:pt x="73342" y="132778"/>
                </a:lnTo>
                <a:lnTo>
                  <a:pt x="73342" y="119062"/>
                </a:lnTo>
                <a:lnTo>
                  <a:pt x="77914" y="111442"/>
                </a:lnTo>
                <a:lnTo>
                  <a:pt x="120688" y="96202"/>
                </a:lnTo>
                <a:lnTo>
                  <a:pt x="131572" y="96799"/>
                </a:lnTo>
                <a:lnTo>
                  <a:pt x="164782" y="117919"/>
                </a:lnTo>
                <a:lnTo>
                  <a:pt x="168021" y="135826"/>
                </a:lnTo>
                <a:lnTo>
                  <a:pt x="168021" y="102438"/>
                </a:lnTo>
                <a:lnTo>
                  <a:pt x="136817" y="78397"/>
                </a:lnTo>
                <a:lnTo>
                  <a:pt x="108496" y="73253"/>
                </a:lnTo>
                <a:lnTo>
                  <a:pt x="96494" y="74117"/>
                </a:lnTo>
                <a:lnTo>
                  <a:pt x="62776" y="93560"/>
                </a:lnTo>
                <a:lnTo>
                  <a:pt x="55054" y="126682"/>
                </a:lnTo>
                <a:lnTo>
                  <a:pt x="56578" y="131254"/>
                </a:lnTo>
                <a:lnTo>
                  <a:pt x="82486" y="158788"/>
                </a:lnTo>
                <a:lnTo>
                  <a:pt x="65722" y="158788"/>
                </a:lnTo>
                <a:lnTo>
                  <a:pt x="58102" y="157264"/>
                </a:lnTo>
                <a:lnTo>
                  <a:pt x="55054" y="161836"/>
                </a:lnTo>
                <a:lnTo>
                  <a:pt x="59385" y="168643"/>
                </a:lnTo>
                <a:lnTo>
                  <a:pt x="63436" y="177457"/>
                </a:lnTo>
                <a:lnTo>
                  <a:pt x="67487" y="187985"/>
                </a:lnTo>
                <a:lnTo>
                  <a:pt x="71818" y="199936"/>
                </a:lnTo>
                <a:lnTo>
                  <a:pt x="77914" y="199936"/>
                </a:lnTo>
                <a:lnTo>
                  <a:pt x="77914" y="181648"/>
                </a:lnTo>
                <a:lnTo>
                  <a:pt x="79438" y="181648"/>
                </a:lnTo>
                <a:lnTo>
                  <a:pt x="80962" y="180124"/>
                </a:lnTo>
                <a:lnTo>
                  <a:pt x="218414" y="180124"/>
                </a:lnTo>
                <a:lnTo>
                  <a:pt x="221462" y="183172"/>
                </a:lnTo>
                <a:lnTo>
                  <a:pt x="222986" y="187744"/>
                </a:lnTo>
                <a:lnTo>
                  <a:pt x="223024" y="187985"/>
                </a:lnTo>
                <a:lnTo>
                  <a:pt x="224510" y="195364"/>
                </a:lnTo>
                <a:lnTo>
                  <a:pt x="226123" y="201460"/>
                </a:lnTo>
                <a:lnTo>
                  <a:pt x="232219" y="201460"/>
                </a:lnTo>
                <a:lnTo>
                  <a:pt x="232219" y="180124"/>
                </a:lnTo>
                <a:lnTo>
                  <a:pt x="232219" y="160312"/>
                </a:lnTo>
                <a:lnTo>
                  <a:pt x="232219" y="158788"/>
                </a:lnTo>
                <a:lnTo>
                  <a:pt x="232219" y="135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4" name="object 104" descr="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467444" y="6804850"/>
            <a:ext cx="232219" cy="1046892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473541" y="6617113"/>
            <a:ext cx="183356" cy="105346"/>
          </a:xfrm>
          <a:prstGeom prst="rect">
            <a:avLst/>
          </a:prstGeom>
        </p:spPr>
      </p:pic>
      <p:pic>
        <p:nvPicPr>
          <p:cNvPr id="106" name="object 106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467445" y="5819013"/>
            <a:ext cx="186308" cy="715708"/>
          </a:xfrm>
          <a:prstGeom prst="rect">
            <a:avLst/>
          </a:prstGeom>
        </p:spPr>
      </p:pic>
      <p:sp>
        <p:nvSpPr>
          <p:cNvPr id="107" name="object 107" descr=""/>
          <p:cNvSpPr/>
          <p:nvPr/>
        </p:nvSpPr>
        <p:spPr>
          <a:xfrm>
            <a:off x="5527065" y="5161318"/>
            <a:ext cx="128905" cy="582930"/>
          </a:xfrm>
          <a:custGeom>
            <a:avLst/>
            <a:gdLst/>
            <a:ahLst/>
            <a:cxnLst/>
            <a:rect l="l" t="t" r="r" b="b"/>
            <a:pathLst>
              <a:path w="128904" h="582929">
                <a:moveTo>
                  <a:pt x="125158" y="222783"/>
                </a:moveTo>
                <a:lnTo>
                  <a:pt x="117538" y="222783"/>
                </a:lnTo>
                <a:lnTo>
                  <a:pt x="117538" y="228879"/>
                </a:lnTo>
                <a:lnTo>
                  <a:pt x="114490" y="234975"/>
                </a:lnTo>
                <a:lnTo>
                  <a:pt x="114490" y="239547"/>
                </a:lnTo>
                <a:lnTo>
                  <a:pt x="111442" y="242595"/>
                </a:lnTo>
                <a:lnTo>
                  <a:pt x="106870" y="242595"/>
                </a:lnTo>
                <a:lnTo>
                  <a:pt x="102895" y="243484"/>
                </a:lnTo>
                <a:lnTo>
                  <a:pt x="95618" y="243928"/>
                </a:lnTo>
                <a:lnTo>
                  <a:pt x="85178" y="244106"/>
                </a:lnTo>
                <a:lnTo>
                  <a:pt x="41249" y="244119"/>
                </a:lnTo>
                <a:lnTo>
                  <a:pt x="31762" y="244436"/>
                </a:lnTo>
                <a:lnTo>
                  <a:pt x="1524" y="276123"/>
                </a:lnTo>
                <a:lnTo>
                  <a:pt x="1524" y="282219"/>
                </a:lnTo>
                <a:lnTo>
                  <a:pt x="3048" y="286893"/>
                </a:lnTo>
                <a:lnTo>
                  <a:pt x="4572" y="292989"/>
                </a:lnTo>
                <a:lnTo>
                  <a:pt x="7620" y="299085"/>
                </a:lnTo>
                <a:lnTo>
                  <a:pt x="25908" y="317373"/>
                </a:lnTo>
                <a:lnTo>
                  <a:pt x="10668" y="317373"/>
                </a:lnTo>
                <a:lnTo>
                  <a:pt x="4572" y="315849"/>
                </a:lnTo>
                <a:lnTo>
                  <a:pt x="1524" y="318897"/>
                </a:lnTo>
                <a:lnTo>
                  <a:pt x="6718" y="328333"/>
                </a:lnTo>
                <a:lnTo>
                  <a:pt x="11049" y="338340"/>
                </a:lnTo>
                <a:lnTo>
                  <a:pt x="14808" y="348945"/>
                </a:lnTo>
                <a:lnTo>
                  <a:pt x="18288" y="360133"/>
                </a:lnTo>
                <a:lnTo>
                  <a:pt x="24384" y="360133"/>
                </a:lnTo>
                <a:lnTo>
                  <a:pt x="24384" y="350901"/>
                </a:lnTo>
                <a:lnTo>
                  <a:pt x="22860" y="347853"/>
                </a:lnTo>
                <a:lnTo>
                  <a:pt x="22860" y="341757"/>
                </a:lnTo>
                <a:lnTo>
                  <a:pt x="28956" y="338709"/>
                </a:lnTo>
                <a:lnTo>
                  <a:pt x="93332" y="338899"/>
                </a:lnTo>
                <a:lnTo>
                  <a:pt x="101231" y="339356"/>
                </a:lnTo>
                <a:lnTo>
                  <a:pt x="108394" y="340233"/>
                </a:lnTo>
                <a:lnTo>
                  <a:pt x="112966" y="340233"/>
                </a:lnTo>
                <a:lnTo>
                  <a:pt x="112966" y="341757"/>
                </a:lnTo>
                <a:lnTo>
                  <a:pt x="114490" y="343281"/>
                </a:lnTo>
                <a:lnTo>
                  <a:pt x="116014" y="347853"/>
                </a:lnTo>
                <a:lnTo>
                  <a:pt x="117538" y="358609"/>
                </a:lnTo>
                <a:lnTo>
                  <a:pt x="125158" y="358609"/>
                </a:lnTo>
                <a:lnTo>
                  <a:pt x="124282" y="347967"/>
                </a:lnTo>
                <a:lnTo>
                  <a:pt x="123825" y="338912"/>
                </a:lnTo>
                <a:lnTo>
                  <a:pt x="123659" y="331304"/>
                </a:lnTo>
                <a:lnTo>
                  <a:pt x="123825" y="312420"/>
                </a:lnTo>
                <a:lnTo>
                  <a:pt x="124282" y="305269"/>
                </a:lnTo>
                <a:lnTo>
                  <a:pt x="125158" y="297561"/>
                </a:lnTo>
                <a:lnTo>
                  <a:pt x="117538" y="297561"/>
                </a:lnTo>
                <a:lnTo>
                  <a:pt x="117538" y="302133"/>
                </a:lnTo>
                <a:lnTo>
                  <a:pt x="114490" y="309753"/>
                </a:lnTo>
                <a:lnTo>
                  <a:pt x="112966" y="315849"/>
                </a:lnTo>
                <a:lnTo>
                  <a:pt x="109918" y="315849"/>
                </a:lnTo>
                <a:lnTo>
                  <a:pt x="105295" y="316966"/>
                </a:lnTo>
                <a:lnTo>
                  <a:pt x="95808" y="317944"/>
                </a:lnTo>
                <a:lnTo>
                  <a:pt x="81165" y="318630"/>
                </a:lnTo>
                <a:lnTo>
                  <a:pt x="50393" y="318897"/>
                </a:lnTo>
                <a:lnTo>
                  <a:pt x="42773" y="317373"/>
                </a:lnTo>
                <a:lnTo>
                  <a:pt x="30480" y="311277"/>
                </a:lnTo>
                <a:lnTo>
                  <a:pt x="27432" y="308229"/>
                </a:lnTo>
                <a:lnTo>
                  <a:pt x="24384" y="302133"/>
                </a:lnTo>
                <a:lnTo>
                  <a:pt x="19812" y="297561"/>
                </a:lnTo>
                <a:lnTo>
                  <a:pt x="18288" y="291465"/>
                </a:lnTo>
                <a:lnTo>
                  <a:pt x="18288" y="280695"/>
                </a:lnTo>
                <a:lnTo>
                  <a:pt x="19812" y="276123"/>
                </a:lnTo>
                <a:lnTo>
                  <a:pt x="22860" y="273075"/>
                </a:lnTo>
                <a:lnTo>
                  <a:pt x="25908" y="268503"/>
                </a:lnTo>
                <a:lnTo>
                  <a:pt x="30480" y="266979"/>
                </a:lnTo>
                <a:lnTo>
                  <a:pt x="40347" y="264579"/>
                </a:lnTo>
                <a:lnTo>
                  <a:pt x="46951" y="264121"/>
                </a:lnTo>
                <a:lnTo>
                  <a:pt x="56388" y="263956"/>
                </a:lnTo>
                <a:lnTo>
                  <a:pt x="91808" y="264121"/>
                </a:lnTo>
                <a:lnTo>
                  <a:pt x="100279" y="264579"/>
                </a:lnTo>
                <a:lnTo>
                  <a:pt x="106870" y="265455"/>
                </a:lnTo>
                <a:lnTo>
                  <a:pt x="109918" y="265455"/>
                </a:lnTo>
                <a:lnTo>
                  <a:pt x="111442" y="266979"/>
                </a:lnTo>
                <a:lnTo>
                  <a:pt x="112966" y="266979"/>
                </a:lnTo>
                <a:lnTo>
                  <a:pt x="112966" y="268503"/>
                </a:lnTo>
                <a:lnTo>
                  <a:pt x="116014" y="274599"/>
                </a:lnTo>
                <a:lnTo>
                  <a:pt x="117538" y="283743"/>
                </a:lnTo>
                <a:lnTo>
                  <a:pt x="125158" y="283743"/>
                </a:lnTo>
                <a:lnTo>
                  <a:pt x="124282" y="272300"/>
                </a:lnTo>
                <a:lnTo>
                  <a:pt x="123825" y="262978"/>
                </a:lnTo>
                <a:lnTo>
                  <a:pt x="123659" y="255676"/>
                </a:lnTo>
                <a:lnTo>
                  <a:pt x="123825" y="237642"/>
                </a:lnTo>
                <a:lnTo>
                  <a:pt x="124282" y="230505"/>
                </a:lnTo>
                <a:lnTo>
                  <a:pt x="125158" y="222783"/>
                </a:lnTo>
                <a:close/>
              </a:path>
              <a:path w="128904" h="582929">
                <a:moveTo>
                  <a:pt x="125158" y="152590"/>
                </a:moveTo>
                <a:lnTo>
                  <a:pt x="117538" y="152590"/>
                </a:lnTo>
                <a:lnTo>
                  <a:pt x="116014" y="163258"/>
                </a:lnTo>
                <a:lnTo>
                  <a:pt x="114490" y="167830"/>
                </a:lnTo>
                <a:lnTo>
                  <a:pt x="112966" y="170878"/>
                </a:lnTo>
                <a:lnTo>
                  <a:pt x="109918" y="173926"/>
                </a:lnTo>
                <a:lnTo>
                  <a:pt x="106870" y="173926"/>
                </a:lnTo>
                <a:lnTo>
                  <a:pt x="100253" y="174802"/>
                </a:lnTo>
                <a:lnTo>
                  <a:pt x="91617" y="175260"/>
                </a:lnTo>
                <a:lnTo>
                  <a:pt x="67157" y="175450"/>
                </a:lnTo>
                <a:lnTo>
                  <a:pt x="59461" y="175158"/>
                </a:lnTo>
                <a:lnTo>
                  <a:pt x="52489" y="174307"/>
                </a:lnTo>
                <a:lnTo>
                  <a:pt x="46367" y="172872"/>
                </a:lnTo>
                <a:lnTo>
                  <a:pt x="41249" y="170878"/>
                </a:lnTo>
                <a:lnTo>
                  <a:pt x="36576" y="169354"/>
                </a:lnTo>
                <a:lnTo>
                  <a:pt x="30480" y="164782"/>
                </a:lnTo>
                <a:lnTo>
                  <a:pt x="25908" y="158686"/>
                </a:lnTo>
                <a:lnTo>
                  <a:pt x="22860" y="155638"/>
                </a:lnTo>
                <a:lnTo>
                  <a:pt x="21336" y="151066"/>
                </a:lnTo>
                <a:lnTo>
                  <a:pt x="21336" y="146494"/>
                </a:lnTo>
                <a:lnTo>
                  <a:pt x="22860" y="144868"/>
                </a:lnTo>
                <a:lnTo>
                  <a:pt x="24384" y="141820"/>
                </a:lnTo>
                <a:lnTo>
                  <a:pt x="25908" y="140296"/>
                </a:lnTo>
                <a:lnTo>
                  <a:pt x="28956" y="138772"/>
                </a:lnTo>
                <a:lnTo>
                  <a:pt x="32004" y="138772"/>
                </a:lnTo>
                <a:lnTo>
                  <a:pt x="32004" y="132676"/>
                </a:lnTo>
                <a:lnTo>
                  <a:pt x="6096" y="128104"/>
                </a:lnTo>
                <a:lnTo>
                  <a:pt x="4572" y="132676"/>
                </a:lnTo>
                <a:lnTo>
                  <a:pt x="4572" y="144868"/>
                </a:lnTo>
                <a:lnTo>
                  <a:pt x="7620" y="154114"/>
                </a:lnTo>
                <a:lnTo>
                  <a:pt x="10769" y="157873"/>
                </a:lnTo>
                <a:lnTo>
                  <a:pt x="15621" y="162496"/>
                </a:lnTo>
                <a:lnTo>
                  <a:pt x="30480" y="175450"/>
                </a:lnTo>
                <a:lnTo>
                  <a:pt x="23647" y="175183"/>
                </a:lnTo>
                <a:lnTo>
                  <a:pt x="16954" y="174498"/>
                </a:lnTo>
                <a:lnTo>
                  <a:pt x="10553" y="173520"/>
                </a:lnTo>
                <a:lnTo>
                  <a:pt x="4572" y="172402"/>
                </a:lnTo>
                <a:lnTo>
                  <a:pt x="1524" y="176974"/>
                </a:lnTo>
                <a:lnTo>
                  <a:pt x="6718" y="185521"/>
                </a:lnTo>
                <a:lnTo>
                  <a:pt x="11049" y="195084"/>
                </a:lnTo>
                <a:lnTo>
                  <a:pt x="14808" y="205511"/>
                </a:lnTo>
                <a:lnTo>
                  <a:pt x="18288" y="216687"/>
                </a:lnTo>
                <a:lnTo>
                  <a:pt x="24384" y="216687"/>
                </a:lnTo>
                <a:lnTo>
                  <a:pt x="24384" y="207454"/>
                </a:lnTo>
                <a:lnTo>
                  <a:pt x="22860" y="204406"/>
                </a:lnTo>
                <a:lnTo>
                  <a:pt x="22860" y="198310"/>
                </a:lnTo>
                <a:lnTo>
                  <a:pt x="24384" y="196786"/>
                </a:lnTo>
                <a:lnTo>
                  <a:pt x="28956" y="195262"/>
                </a:lnTo>
                <a:lnTo>
                  <a:pt x="109918" y="195262"/>
                </a:lnTo>
                <a:lnTo>
                  <a:pt x="112966" y="198310"/>
                </a:lnTo>
                <a:lnTo>
                  <a:pt x="116014" y="204406"/>
                </a:lnTo>
                <a:lnTo>
                  <a:pt x="117538" y="216687"/>
                </a:lnTo>
                <a:lnTo>
                  <a:pt x="125158" y="216687"/>
                </a:lnTo>
                <a:lnTo>
                  <a:pt x="124282" y="204939"/>
                </a:lnTo>
                <a:lnTo>
                  <a:pt x="123825" y="195084"/>
                </a:lnTo>
                <a:lnTo>
                  <a:pt x="123659" y="187236"/>
                </a:lnTo>
                <a:lnTo>
                  <a:pt x="123825" y="167640"/>
                </a:lnTo>
                <a:lnTo>
                  <a:pt x="124282" y="160324"/>
                </a:lnTo>
                <a:lnTo>
                  <a:pt x="125158" y="152590"/>
                </a:lnTo>
                <a:close/>
              </a:path>
              <a:path w="128904" h="582929">
                <a:moveTo>
                  <a:pt x="126682" y="21336"/>
                </a:moveTo>
                <a:lnTo>
                  <a:pt x="125158" y="19812"/>
                </a:lnTo>
                <a:lnTo>
                  <a:pt x="123393" y="17792"/>
                </a:lnTo>
                <a:lnTo>
                  <a:pt x="120205" y="13906"/>
                </a:lnTo>
                <a:lnTo>
                  <a:pt x="115303" y="8026"/>
                </a:lnTo>
                <a:lnTo>
                  <a:pt x="108394" y="0"/>
                </a:lnTo>
                <a:lnTo>
                  <a:pt x="102298" y="4572"/>
                </a:lnTo>
                <a:lnTo>
                  <a:pt x="106870" y="10668"/>
                </a:lnTo>
                <a:lnTo>
                  <a:pt x="109918" y="15240"/>
                </a:lnTo>
                <a:lnTo>
                  <a:pt x="109918" y="21336"/>
                </a:lnTo>
                <a:lnTo>
                  <a:pt x="106870" y="24384"/>
                </a:lnTo>
                <a:lnTo>
                  <a:pt x="103822" y="25908"/>
                </a:lnTo>
                <a:lnTo>
                  <a:pt x="99250" y="27432"/>
                </a:lnTo>
                <a:lnTo>
                  <a:pt x="93154" y="27432"/>
                </a:lnTo>
                <a:lnTo>
                  <a:pt x="41249" y="25908"/>
                </a:lnTo>
                <a:lnTo>
                  <a:pt x="25908" y="25908"/>
                </a:lnTo>
                <a:lnTo>
                  <a:pt x="4572" y="44284"/>
                </a:lnTo>
                <a:lnTo>
                  <a:pt x="3048" y="48856"/>
                </a:lnTo>
                <a:lnTo>
                  <a:pt x="1524" y="54952"/>
                </a:lnTo>
                <a:lnTo>
                  <a:pt x="1638" y="61048"/>
                </a:lnTo>
                <a:lnTo>
                  <a:pt x="1701" y="61887"/>
                </a:lnTo>
                <a:lnTo>
                  <a:pt x="12192" y="105244"/>
                </a:lnTo>
                <a:lnTo>
                  <a:pt x="19024" y="105511"/>
                </a:lnTo>
                <a:lnTo>
                  <a:pt x="25730" y="106197"/>
                </a:lnTo>
                <a:lnTo>
                  <a:pt x="32169" y="107175"/>
                </a:lnTo>
                <a:lnTo>
                  <a:pt x="38201" y="108292"/>
                </a:lnTo>
                <a:lnTo>
                  <a:pt x="39725" y="99148"/>
                </a:lnTo>
                <a:lnTo>
                  <a:pt x="30480" y="96100"/>
                </a:lnTo>
                <a:lnTo>
                  <a:pt x="24384" y="91528"/>
                </a:lnTo>
                <a:lnTo>
                  <a:pt x="15240" y="82384"/>
                </a:lnTo>
                <a:lnTo>
                  <a:pt x="13716" y="76288"/>
                </a:lnTo>
                <a:lnTo>
                  <a:pt x="13716" y="61048"/>
                </a:lnTo>
                <a:lnTo>
                  <a:pt x="15240" y="56476"/>
                </a:lnTo>
                <a:lnTo>
                  <a:pt x="19812" y="53428"/>
                </a:lnTo>
                <a:lnTo>
                  <a:pt x="22860" y="48856"/>
                </a:lnTo>
                <a:lnTo>
                  <a:pt x="30480" y="47332"/>
                </a:lnTo>
                <a:lnTo>
                  <a:pt x="42773" y="47332"/>
                </a:lnTo>
                <a:lnTo>
                  <a:pt x="46507" y="56794"/>
                </a:lnTo>
                <a:lnTo>
                  <a:pt x="50965" y="66954"/>
                </a:lnTo>
                <a:lnTo>
                  <a:pt x="56273" y="77990"/>
                </a:lnTo>
                <a:lnTo>
                  <a:pt x="62585" y="90004"/>
                </a:lnTo>
                <a:lnTo>
                  <a:pt x="70205" y="105244"/>
                </a:lnTo>
                <a:lnTo>
                  <a:pt x="74777" y="108292"/>
                </a:lnTo>
                <a:lnTo>
                  <a:pt x="77825" y="111340"/>
                </a:lnTo>
                <a:lnTo>
                  <a:pt x="82486" y="112966"/>
                </a:lnTo>
                <a:lnTo>
                  <a:pt x="87058" y="116014"/>
                </a:lnTo>
                <a:lnTo>
                  <a:pt x="105346" y="116014"/>
                </a:lnTo>
                <a:lnTo>
                  <a:pt x="112966" y="112966"/>
                </a:lnTo>
                <a:lnTo>
                  <a:pt x="119062" y="108292"/>
                </a:lnTo>
                <a:lnTo>
                  <a:pt x="123634" y="102196"/>
                </a:lnTo>
                <a:lnTo>
                  <a:pt x="126682" y="94576"/>
                </a:lnTo>
                <a:lnTo>
                  <a:pt x="126682" y="92964"/>
                </a:lnTo>
                <a:lnTo>
                  <a:pt x="126682" y="79336"/>
                </a:lnTo>
                <a:lnTo>
                  <a:pt x="125158" y="74764"/>
                </a:lnTo>
                <a:lnTo>
                  <a:pt x="123634" y="68668"/>
                </a:lnTo>
                <a:lnTo>
                  <a:pt x="121894" y="64693"/>
                </a:lnTo>
                <a:lnTo>
                  <a:pt x="118872" y="59715"/>
                </a:lnTo>
                <a:lnTo>
                  <a:pt x="114414" y="53886"/>
                </a:lnTo>
                <a:lnTo>
                  <a:pt x="111442" y="50660"/>
                </a:lnTo>
                <a:lnTo>
                  <a:pt x="111442" y="71716"/>
                </a:lnTo>
                <a:lnTo>
                  <a:pt x="111315" y="81241"/>
                </a:lnTo>
                <a:lnTo>
                  <a:pt x="109918" y="85432"/>
                </a:lnTo>
                <a:lnTo>
                  <a:pt x="106870" y="88480"/>
                </a:lnTo>
                <a:lnTo>
                  <a:pt x="102298" y="91528"/>
                </a:lnTo>
                <a:lnTo>
                  <a:pt x="98018" y="92964"/>
                </a:lnTo>
                <a:lnTo>
                  <a:pt x="85153" y="92964"/>
                </a:lnTo>
                <a:lnTo>
                  <a:pt x="60629" y="61887"/>
                </a:lnTo>
                <a:lnTo>
                  <a:pt x="53441" y="47332"/>
                </a:lnTo>
                <a:lnTo>
                  <a:pt x="93154" y="47332"/>
                </a:lnTo>
                <a:lnTo>
                  <a:pt x="96202" y="48856"/>
                </a:lnTo>
                <a:lnTo>
                  <a:pt x="100774" y="51904"/>
                </a:lnTo>
                <a:lnTo>
                  <a:pt x="103822" y="54952"/>
                </a:lnTo>
                <a:lnTo>
                  <a:pt x="106870" y="61048"/>
                </a:lnTo>
                <a:lnTo>
                  <a:pt x="109918" y="65620"/>
                </a:lnTo>
                <a:lnTo>
                  <a:pt x="111442" y="71716"/>
                </a:lnTo>
                <a:lnTo>
                  <a:pt x="111442" y="50660"/>
                </a:lnTo>
                <a:lnTo>
                  <a:pt x="108394" y="47332"/>
                </a:lnTo>
                <a:lnTo>
                  <a:pt x="116014" y="45808"/>
                </a:lnTo>
                <a:lnTo>
                  <a:pt x="120586" y="44284"/>
                </a:lnTo>
                <a:lnTo>
                  <a:pt x="123634" y="41148"/>
                </a:lnTo>
                <a:lnTo>
                  <a:pt x="125158" y="38100"/>
                </a:lnTo>
                <a:lnTo>
                  <a:pt x="126682" y="33528"/>
                </a:lnTo>
                <a:lnTo>
                  <a:pt x="126682" y="27432"/>
                </a:lnTo>
                <a:lnTo>
                  <a:pt x="126682" y="21336"/>
                </a:lnTo>
                <a:close/>
              </a:path>
              <a:path w="128904" h="582929">
                <a:moveTo>
                  <a:pt x="128295" y="547776"/>
                </a:moveTo>
                <a:lnTo>
                  <a:pt x="111531" y="509130"/>
                </a:lnTo>
                <a:lnTo>
                  <a:pt x="90106" y="502056"/>
                </a:lnTo>
                <a:lnTo>
                  <a:pt x="84010" y="502056"/>
                </a:lnTo>
                <a:lnTo>
                  <a:pt x="76288" y="503580"/>
                </a:lnTo>
                <a:lnTo>
                  <a:pt x="71716" y="508152"/>
                </a:lnTo>
                <a:lnTo>
                  <a:pt x="67144" y="512419"/>
                </a:lnTo>
                <a:lnTo>
                  <a:pt x="62572" y="518248"/>
                </a:lnTo>
                <a:lnTo>
                  <a:pt x="58000" y="525513"/>
                </a:lnTo>
                <a:lnTo>
                  <a:pt x="53428" y="534060"/>
                </a:lnTo>
                <a:lnTo>
                  <a:pt x="48907" y="543229"/>
                </a:lnTo>
                <a:lnTo>
                  <a:pt x="44665" y="550252"/>
                </a:lnTo>
                <a:lnTo>
                  <a:pt x="41008" y="555282"/>
                </a:lnTo>
                <a:lnTo>
                  <a:pt x="38188" y="558444"/>
                </a:lnTo>
                <a:lnTo>
                  <a:pt x="35052" y="561492"/>
                </a:lnTo>
                <a:lnTo>
                  <a:pt x="30480" y="563118"/>
                </a:lnTo>
                <a:lnTo>
                  <a:pt x="22860" y="563118"/>
                </a:lnTo>
                <a:lnTo>
                  <a:pt x="19812" y="561492"/>
                </a:lnTo>
                <a:lnTo>
                  <a:pt x="12192" y="553872"/>
                </a:lnTo>
                <a:lnTo>
                  <a:pt x="10668" y="549300"/>
                </a:lnTo>
                <a:lnTo>
                  <a:pt x="10668" y="537108"/>
                </a:lnTo>
                <a:lnTo>
                  <a:pt x="13716" y="531012"/>
                </a:lnTo>
                <a:lnTo>
                  <a:pt x="18288" y="526440"/>
                </a:lnTo>
                <a:lnTo>
                  <a:pt x="21336" y="521868"/>
                </a:lnTo>
                <a:lnTo>
                  <a:pt x="27432" y="518820"/>
                </a:lnTo>
                <a:lnTo>
                  <a:pt x="35052" y="518820"/>
                </a:lnTo>
                <a:lnTo>
                  <a:pt x="36576" y="509676"/>
                </a:lnTo>
                <a:lnTo>
                  <a:pt x="12788" y="506895"/>
                </a:lnTo>
                <a:lnTo>
                  <a:pt x="7620" y="506628"/>
                </a:lnTo>
                <a:lnTo>
                  <a:pt x="4495" y="514616"/>
                </a:lnTo>
                <a:lnTo>
                  <a:pt x="2095" y="522439"/>
                </a:lnTo>
                <a:lnTo>
                  <a:pt x="546" y="529996"/>
                </a:lnTo>
                <a:lnTo>
                  <a:pt x="0" y="537108"/>
                </a:lnTo>
                <a:lnTo>
                  <a:pt x="812" y="546836"/>
                </a:lnTo>
                <a:lnTo>
                  <a:pt x="22288" y="578739"/>
                </a:lnTo>
                <a:lnTo>
                  <a:pt x="35052" y="581406"/>
                </a:lnTo>
                <a:lnTo>
                  <a:pt x="42760" y="581406"/>
                </a:lnTo>
                <a:lnTo>
                  <a:pt x="70192" y="550824"/>
                </a:lnTo>
                <a:lnTo>
                  <a:pt x="74510" y="542302"/>
                </a:lnTo>
                <a:lnTo>
                  <a:pt x="78397" y="535203"/>
                </a:lnTo>
                <a:lnTo>
                  <a:pt x="82029" y="529831"/>
                </a:lnTo>
                <a:lnTo>
                  <a:pt x="85534" y="526440"/>
                </a:lnTo>
                <a:lnTo>
                  <a:pt x="90106" y="523392"/>
                </a:lnTo>
                <a:lnTo>
                  <a:pt x="94678" y="521868"/>
                </a:lnTo>
                <a:lnTo>
                  <a:pt x="103822" y="521868"/>
                </a:lnTo>
                <a:lnTo>
                  <a:pt x="108394" y="523392"/>
                </a:lnTo>
                <a:lnTo>
                  <a:pt x="111442" y="526440"/>
                </a:lnTo>
                <a:lnTo>
                  <a:pt x="114490" y="531012"/>
                </a:lnTo>
                <a:lnTo>
                  <a:pt x="116014" y="535584"/>
                </a:lnTo>
                <a:lnTo>
                  <a:pt x="116014" y="549300"/>
                </a:lnTo>
                <a:lnTo>
                  <a:pt x="114490" y="555396"/>
                </a:lnTo>
                <a:lnTo>
                  <a:pt x="109918" y="559968"/>
                </a:lnTo>
                <a:lnTo>
                  <a:pt x="105346" y="566166"/>
                </a:lnTo>
                <a:lnTo>
                  <a:pt x="99250" y="569214"/>
                </a:lnTo>
                <a:lnTo>
                  <a:pt x="88582" y="572262"/>
                </a:lnTo>
                <a:lnTo>
                  <a:pt x="88582" y="579882"/>
                </a:lnTo>
                <a:lnTo>
                  <a:pt x="96583" y="580148"/>
                </a:lnTo>
                <a:lnTo>
                  <a:pt x="104584" y="580834"/>
                </a:lnTo>
                <a:lnTo>
                  <a:pt x="120586" y="582930"/>
                </a:lnTo>
                <a:lnTo>
                  <a:pt x="124358" y="573151"/>
                </a:lnTo>
                <a:lnTo>
                  <a:pt x="126733" y="564210"/>
                </a:lnTo>
                <a:lnTo>
                  <a:pt x="127952" y="555840"/>
                </a:lnTo>
                <a:lnTo>
                  <a:pt x="128295" y="547776"/>
                </a:lnTo>
                <a:close/>
              </a:path>
              <a:path w="128904" h="582929">
                <a:moveTo>
                  <a:pt x="128308" y="430339"/>
                </a:moveTo>
                <a:lnTo>
                  <a:pt x="127139" y="417144"/>
                </a:lnTo>
                <a:lnTo>
                  <a:pt x="123685" y="405104"/>
                </a:lnTo>
                <a:lnTo>
                  <a:pt x="117932" y="394246"/>
                </a:lnTo>
                <a:lnTo>
                  <a:pt x="117538" y="393776"/>
                </a:lnTo>
                <a:lnTo>
                  <a:pt x="117538" y="427291"/>
                </a:lnTo>
                <a:lnTo>
                  <a:pt x="117538" y="434911"/>
                </a:lnTo>
                <a:lnTo>
                  <a:pt x="85534" y="460819"/>
                </a:lnTo>
                <a:lnTo>
                  <a:pt x="65227" y="463562"/>
                </a:lnTo>
                <a:lnTo>
                  <a:pt x="66421" y="463562"/>
                </a:lnTo>
                <a:lnTo>
                  <a:pt x="27660" y="458076"/>
                </a:lnTo>
                <a:lnTo>
                  <a:pt x="10668" y="428815"/>
                </a:lnTo>
                <a:lnTo>
                  <a:pt x="11531" y="421284"/>
                </a:lnTo>
                <a:lnTo>
                  <a:pt x="42532" y="393852"/>
                </a:lnTo>
                <a:lnTo>
                  <a:pt x="54800" y="391426"/>
                </a:lnTo>
                <a:lnTo>
                  <a:pt x="55079" y="391426"/>
                </a:lnTo>
                <a:lnTo>
                  <a:pt x="68681" y="390613"/>
                </a:lnTo>
                <a:lnTo>
                  <a:pt x="105346" y="401281"/>
                </a:lnTo>
                <a:lnTo>
                  <a:pt x="117538" y="427291"/>
                </a:lnTo>
                <a:lnTo>
                  <a:pt x="117538" y="393776"/>
                </a:lnTo>
                <a:lnTo>
                  <a:pt x="75907" y="368642"/>
                </a:lnTo>
                <a:lnTo>
                  <a:pt x="75628" y="368642"/>
                </a:lnTo>
                <a:lnTo>
                  <a:pt x="61061" y="367753"/>
                </a:lnTo>
                <a:lnTo>
                  <a:pt x="16764" y="382993"/>
                </a:lnTo>
                <a:lnTo>
                  <a:pt x="1092" y="412534"/>
                </a:lnTo>
                <a:lnTo>
                  <a:pt x="0" y="424243"/>
                </a:lnTo>
                <a:lnTo>
                  <a:pt x="10287" y="461098"/>
                </a:lnTo>
                <a:lnTo>
                  <a:pt x="52235" y="485825"/>
                </a:lnTo>
                <a:lnTo>
                  <a:pt x="67157" y="486727"/>
                </a:lnTo>
                <a:lnTo>
                  <a:pt x="80683" y="485825"/>
                </a:lnTo>
                <a:lnTo>
                  <a:pt x="80429" y="485825"/>
                </a:lnTo>
                <a:lnTo>
                  <a:pt x="92189" y="483108"/>
                </a:lnTo>
                <a:lnTo>
                  <a:pt x="124447" y="453771"/>
                </a:lnTo>
                <a:lnTo>
                  <a:pt x="127495" y="441007"/>
                </a:lnTo>
                <a:lnTo>
                  <a:pt x="128308" y="4303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8" name="object 108" descr=""/>
          <p:cNvGrpSpPr/>
          <p:nvPr/>
        </p:nvGrpSpPr>
        <p:grpSpPr>
          <a:xfrm>
            <a:off x="5467445" y="4685157"/>
            <a:ext cx="187960" cy="410845"/>
            <a:chOff x="5467445" y="4685157"/>
            <a:chExt cx="187960" cy="410845"/>
          </a:xfrm>
        </p:grpSpPr>
        <p:pic>
          <p:nvPicPr>
            <p:cNvPr id="109" name="object 109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527071" y="4994909"/>
              <a:ext cx="128301" cy="10067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467445" y="4685157"/>
              <a:ext cx="187928" cy="286892"/>
            </a:xfrm>
            <a:prstGeom prst="rect">
              <a:avLst/>
            </a:prstGeom>
          </p:spPr>
        </p:pic>
      </p:grpSp>
      <p:pic>
        <p:nvPicPr>
          <p:cNvPr id="111" name="object 111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467445" y="3464242"/>
            <a:ext cx="187928" cy="1152239"/>
          </a:xfrm>
          <a:prstGeom prst="rect">
            <a:avLst/>
          </a:prstGeom>
        </p:spPr>
      </p:pic>
      <p:pic>
        <p:nvPicPr>
          <p:cNvPr id="112" name="object 112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5467445" y="3006375"/>
            <a:ext cx="238315" cy="389191"/>
          </a:xfrm>
          <a:prstGeom prst="rect">
            <a:avLst/>
          </a:prstGeom>
        </p:spPr>
      </p:pic>
      <p:pic>
        <p:nvPicPr>
          <p:cNvPr id="113" name="object 113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467444" y="2279999"/>
            <a:ext cx="187928" cy="651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7174" y="9280207"/>
            <a:ext cx="171450" cy="616585"/>
            <a:chOff x="1017174" y="9280207"/>
            <a:chExt cx="171450" cy="6165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7174" y="9789889"/>
              <a:ext cx="170973" cy="10687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698" y="9280207"/>
              <a:ext cx="166401" cy="479742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1023270" y="9078753"/>
            <a:ext cx="165100" cy="140970"/>
            <a:chOff x="1023270" y="9078753"/>
            <a:chExt cx="165100" cy="14097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270" y="9126092"/>
              <a:ext cx="164877" cy="9305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69073" y="9078760"/>
              <a:ext cx="116205" cy="27940"/>
            </a:xfrm>
            <a:custGeom>
              <a:avLst/>
              <a:gdLst/>
              <a:ahLst/>
              <a:cxnLst/>
              <a:rect l="l" t="t" r="r" b="b"/>
              <a:pathLst>
                <a:path w="116205" h="27940">
                  <a:moveTo>
                    <a:pt x="3048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0480" y="27432"/>
                  </a:lnTo>
                  <a:lnTo>
                    <a:pt x="30480" y="0"/>
                  </a:lnTo>
                  <a:close/>
                </a:path>
                <a:path w="116205" h="27940">
                  <a:moveTo>
                    <a:pt x="116014" y="0"/>
                  </a:moveTo>
                  <a:lnTo>
                    <a:pt x="85534" y="0"/>
                  </a:lnTo>
                  <a:lnTo>
                    <a:pt x="85534" y="27432"/>
                  </a:lnTo>
                  <a:lnTo>
                    <a:pt x="116014" y="27432"/>
                  </a:lnTo>
                  <a:lnTo>
                    <a:pt x="1160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014126" y="8021192"/>
            <a:ext cx="174625" cy="970915"/>
            <a:chOff x="1014126" y="8021192"/>
            <a:chExt cx="174625" cy="970915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8698" y="8880347"/>
              <a:ext cx="166401" cy="11144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126" y="8736924"/>
              <a:ext cx="174021" cy="1144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8698" y="8584310"/>
              <a:ext cx="166401" cy="12211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698" y="8279034"/>
              <a:ext cx="166401" cy="27927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18032" y="8214359"/>
              <a:ext cx="167640" cy="35560"/>
            </a:xfrm>
            <a:custGeom>
              <a:avLst/>
              <a:gdLst/>
              <a:ahLst/>
              <a:cxnLst/>
              <a:rect l="l" t="t" r="r" b="b"/>
              <a:pathLst>
                <a:path w="167640" h="35559">
                  <a:moveTo>
                    <a:pt x="167640" y="35051"/>
                  </a:moveTo>
                  <a:lnTo>
                    <a:pt x="0" y="35051"/>
                  </a:lnTo>
                  <a:lnTo>
                    <a:pt x="0" y="0"/>
                  </a:lnTo>
                  <a:lnTo>
                    <a:pt x="167640" y="0"/>
                  </a:lnTo>
                  <a:lnTo>
                    <a:pt x="167640" y="35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698" y="8021192"/>
              <a:ext cx="166401" cy="163258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018698" y="7705248"/>
            <a:ext cx="167005" cy="240029"/>
            <a:chOff x="1018698" y="7705248"/>
            <a:chExt cx="167005" cy="240029"/>
          </a:xfrm>
        </p:grpSpPr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8698" y="7819739"/>
              <a:ext cx="166401" cy="12515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8698" y="7705248"/>
              <a:ext cx="166401" cy="93059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974407" y="6687311"/>
            <a:ext cx="262890" cy="940435"/>
            <a:chOff x="974407" y="6687311"/>
            <a:chExt cx="262890" cy="940435"/>
          </a:xfrm>
        </p:grpSpPr>
        <p:sp>
          <p:nvSpPr>
            <p:cNvPr id="19" name="object 19" descr=""/>
            <p:cNvSpPr/>
            <p:nvPr/>
          </p:nvSpPr>
          <p:spPr>
            <a:xfrm>
              <a:off x="974394" y="7592288"/>
              <a:ext cx="210820" cy="35560"/>
            </a:xfrm>
            <a:custGeom>
              <a:avLst/>
              <a:gdLst/>
              <a:ahLst/>
              <a:cxnLst/>
              <a:rect l="l" t="t" r="r" b="b"/>
              <a:pathLst>
                <a:path w="210819" h="35559">
                  <a:moveTo>
                    <a:pt x="25908" y="4660"/>
                  </a:moveTo>
                  <a:lnTo>
                    <a:pt x="0" y="4660"/>
                  </a:lnTo>
                  <a:lnTo>
                    <a:pt x="0" y="30568"/>
                  </a:lnTo>
                  <a:lnTo>
                    <a:pt x="25908" y="30568"/>
                  </a:lnTo>
                  <a:lnTo>
                    <a:pt x="25908" y="4660"/>
                  </a:lnTo>
                  <a:close/>
                </a:path>
                <a:path w="210819" h="35559">
                  <a:moveTo>
                    <a:pt x="210693" y="0"/>
                  </a:moveTo>
                  <a:lnTo>
                    <a:pt x="44297" y="0"/>
                  </a:lnTo>
                  <a:lnTo>
                    <a:pt x="44297" y="35140"/>
                  </a:lnTo>
                  <a:lnTo>
                    <a:pt x="210693" y="35140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7516" y="7458074"/>
              <a:ext cx="219495" cy="10677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8698" y="7096410"/>
              <a:ext cx="166401" cy="33054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8698" y="6878097"/>
              <a:ext cx="166401" cy="1970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8698" y="6749891"/>
              <a:ext cx="166401" cy="106870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18031" y="6687311"/>
              <a:ext cx="167640" cy="35560"/>
            </a:xfrm>
            <a:custGeom>
              <a:avLst/>
              <a:gdLst/>
              <a:ahLst/>
              <a:cxnLst/>
              <a:rect l="l" t="t" r="r" b="b"/>
              <a:pathLst>
                <a:path w="167640" h="35559">
                  <a:moveTo>
                    <a:pt x="167640" y="35051"/>
                  </a:moveTo>
                  <a:lnTo>
                    <a:pt x="0" y="35051"/>
                  </a:lnTo>
                  <a:lnTo>
                    <a:pt x="0" y="0"/>
                  </a:lnTo>
                  <a:lnTo>
                    <a:pt x="167640" y="0"/>
                  </a:lnTo>
                  <a:lnTo>
                    <a:pt x="167640" y="35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332100" y="9452609"/>
            <a:ext cx="197485" cy="448945"/>
            <a:chOff x="2332100" y="9452609"/>
            <a:chExt cx="197485" cy="448945"/>
          </a:xfrm>
        </p:grpSpPr>
        <p:sp>
          <p:nvSpPr>
            <p:cNvPr id="26" name="object 26" descr=""/>
            <p:cNvSpPr/>
            <p:nvPr/>
          </p:nvSpPr>
          <p:spPr>
            <a:xfrm>
              <a:off x="2332088" y="9760940"/>
              <a:ext cx="159385" cy="140970"/>
            </a:xfrm>
            <a:custGeom>
              <a:avLst/>
              <a:gdLst/>
              <a:ahLst/>
              <a:cxnLst/>
              <a:rect l="l" t="t" r="r" b="b"/>
              <a:pathLst>
                <a:path w="159385" h="140970">
                  <a:moveTo>
                    <a:pt x="155740" y="3048"/>
                  </a:moveTo>
                  <a:lnTo>
                    <a:pt x="154216" y="1524"/>
                  </a:lnTo>
                  <a:lnTo>
                    <a:pt x="154216" y="0"/>
                  </a:lnTo>
                  <a:lnTo>
                    <a:pt x="1524" y="0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24384"/>
                  </a:lnTo>
                  <a:lnTo>
                    <a:pt x="1524" y="24384"/>
                  </a:lnTo>
                  <a:lnTo>
                    <a:pt x="1524" y="25908"/>
                  </a:lnTo>
                  <a:lnTo>
                    <a:pt x="3048" y="27432"/>
                  </a:lnTo>
                  <a:lnTo>
                    <a:pt x="154216" y="27432"/>
                  </a:lnTo>
                  <a:lnTo>
                    <a:pt x="154216" y="25908"/>
                  </a:lnTo>
                  <a:lnTo>
                    <a:pt x="155740" y="24384"/>
                  </a:lnTo>
                  <a:lnTo>
                    <a:pt x="155740" y="3048"/>
                  </a:lnTo>
                  <a:close/>
                </a:path>
                <a:path w="159385" h="140970">
                  <a:moveTo>
                    <a:pt x="158788" y="91528"/>
                  </a:moveTo>
                  <a:lnTo>
                    <a:pt x="157264" y="83908"/>
                  </a:lnTo>
                  <a:lnTo>
                    <a:pt x="155740" y="77812"/>
                  </a:lnTo>
                  <a:lnTo>
                    <a:pt x="154978" y="76288"/>
                  </a:lnTo>
                  <a:lnTo>
                    <a:pt x="152692" y="71716"/>
                  </a:lnTo>
                  <a:lnTo>
                    <a:pt x="151168" y="65620"/>
                  </a:lnTo>
                  <a:lnTo>
                    <a:pt x="146596" y="61048"/>
                  </a:lnTo>
                  <a:lnTo>
                    <a:pt x="143548" y="56476"/>
                  </a:lnTo>
                  <a:lnTo>
                    <a:pt x="137452" y="51816"/>
                  </a:lnTo>
                  <a:lnTo>
                    <a:pt x="132880" y="48768"/>
                  </a:lnTo>
                  <a:lnTo>
                    <a:pt x="120599" y="45720"/>
                  </a:lnTo>
                  <a:lnTo>
                    <a:pt x="100787" y="45720"/>
                  </a:lnTo>
                  <a:lnTo>
                    <a:pt x="97739" y="47244"/>
                  </a:lnTo>
                  <a:lnTo>
                    <a:pt x="93167" y="50292"/>
                  </a:lnTo>
                  <a:lnTo>
                    <a:pt x="88595" y="51816"/>
                  </a:lnTo>
                  <a:lnTo>
                    <a:pt x="85547" y="54952"/>
                  </a:lnTo>
                  <a:lnTo>
                    <a:pt x="79451" y="61048"/>
                  </a:lnTo>
                  <a:lnTo>
                    <a:pt x="77825" y="65620"/>
                  </a:lnTo>
                  <a:lnTo>
                    <a:pt x="74777" y="68668"/>
                  </a:lnTo>
                  <a:lnTo>
                    <a:pt x="73253" y="71716"/>
                  </a:lnTo>
                  <a:lnTo>
                    <a:pt x="70205" y="80860"/>
                  </a:lnTo>
                  <a:lnTo>
                    <a:pt x="68681" y="83908"/>
                  </a:lnTo>
                  <a:lnTo>
                    <a:pt x="67157" y="88480"/>
                  </a:lnTo>
                  <a:lnTo>
                    <a:pt x="64109" y="91528"/>
                  </a:lnTo>
                  <a:lnTo>
                    <a:pt x="58013" y="103720"/>
                  </a:lnTo>
                  <a:lnTo>
                    <a:pt x="54965" y="105244"/>
                  </a:lnTo>
                  <a:lnTo>
                    <a:pt x="53441" y="106768"/>
                  </a:lnTo>
                  <a:lnTo>
                    <a:pt x="41249" y="106768"/>
                  </a:lnTo>
                  <a:lnTo>
                    <a:pt x="38201" y="105244"/>
                  </a:lnTo>
                  <a:lnTo>
                    <a:pt x="33629" y="100672"/>
                  </a:lnTo>
                  <a:lnTo>
                    <a:pt x="33629" y="99148"/>
                  </a:lnTo>
                  <a:lnTo>
                    <a:pt x="32016" y="96100"/>
                  </a:lnTo>
                  <a:lnTo>
                    <a:pt x="32016" y="94576"/>
                  </a:lnTo>
                  <a:lnTo>
                    <a:pt x="30492" y="91528"/>
                  </a:lnTo>
                  <a:lnTo>
                    <a:pt x="30492" y="83908"/>
                  </a:lnTo>
                  <a:lnTo>
                    <a:pt x="32016" y="80860"/>
                  </a:lnTo>
                  <a:lnTo>
                    <a:pt x="32016" y="76288"/>
                  </a:lnTo>
                  <a:lnTo>
                    <a:pt x="33629" y="73240"/>
                  </a:lnTo>
                  <a:lnTo>
                    <a:pt x="35153" y="70192"/>
                  </a:lnTo>
                  <a:lnTo>
                    <a:pt x="36677" y="68668"/>
                  </a:lnTo>
                  <a:lnTo>
                    <a:pt x="36677" y="65620"/>
                  </a:lnTo>
                  <a:lnTo>
                    <a:pt x="38201" y="62572"/>
                  </a:lnTo>
                  <a:lnTo>
                    <a:pt x="41249" y="59524"/>
                  </a:lnTo>
                  <a:lnTo>
                    <a:pt x="41249" y="56476"/>
                  </a:lnTo>
                  <a:lnTo>
                    <a:pt x="39725" y="54952"/>
                  </a:lnTo>
                  <a:lnTo>
                    <a:pt x="38201" y="54952"/>
                  </a:lnTo>
                  <a:lnTo>
                    <a:pt x="36677" y="53340"/>
                  </a:lnTo>
                  <a:lnTo>
                    <a:pt x="21348" y="53340"/>
                  </a:lnTo>
                  <a:lnTo>
                    <a:pt x="19824" y="54952"/>
                  </a:lnTo>
                  <a:lnTo>
                    <a:pt x="18300" y="54952"/>
                  </a:lnTo>
                  <a:lnTo>
                    <a:pt x="15252" y="58000"/>
                  </a:lnTo>
                  <a:lnTo>
                    <a:pt x="13728" y="61048"/>
                  </a:lnTo>
                  <a:lnTo>
                    <a:pt x="13728" y="62572"/>
                  </a:lnTo>
                  <a:lnTo>
                    <a:pt x="10680" y="68668"/>
                  </a:lnTo>
                  <a:lnTo>
                    <a:pt x="10680" y="71716"/>
                  </a:lnTo>
                  <a:lnTo>
                    <a:pt x="9156" y="74764"/>
                  </a:lnTo>
                  <a:lnTo>
                    <a:pt x="9156" y="82384"/>
                  </a:lnTo>
                  <a:lnTo>
                    <a:pt x="7632" y="85432"/>
                  </a:lnTo>
                  <a:lnTo>
                    <a:pt x="7632" y="96100"/>
                  </a:lnTo>
                  <a:lnTo>
                    <a:pt x="10680" y="108292"/>
                  </a:lnTo>
                  <a:lnTo>
                    <a:pt x="12204" y="112864"/>
                  </a:lnTo>
                  <a:lnTo>
                    <a:pt x="15252" y="118960"/>
                  </a:lnTo>
                  <a:lnTo>
                    <a:pt x="18300" y="123532"/>
                  </a:lnTo>
                  <a:lnTo>
                    <a:pt x="21348" y="128206"/>
                  </a:lnTo>
                  <a:lnTo>
                    <a:pt x="25920" y="131254"/>
                  </a:lnTo>
                  <a:lnTo>
                    <a:pt x="32016" y="132778"/>
                  </a:lnTo>
                  <a:lnTo>
                    <a:pt x="36677" y="135826"/>
                  </a:lnTo>
                  <a:lnTo>
                    <a:pt x="42773" y="137350"/>
                  </a:lnTo>
                  <a:lnTo>
                    <a:pt x="56489" y="137350"/>
                  </a:lnTo>
                  <a:lnTo>
                    <a:pt x="70205" y="132778"/>
                  </a:lnTo>
                  <a:lnTo>
                    <a:pt x="73253" y="131254"/>
                  </a:lnTo>
                  <a:lnTo>
                    <a:pt x="76301" y="128206"/>
                  </a:lnTo>
                  <a:lnTo>
                    <a:pt x="79451" y="125158"/>
                  </a:lnTo>
                  <a:lnTo>
                    <a:pt x="82499" y="122008"/>
                  </a:lnTo>
                  <a:lnTo>
                    <a:pt x="85547" y="117436"/>
                  </a:lnTo>
                  <a:lnTo>
                    <a:pt x="87071" y="114388"/>
                  </a:lnTo>
                  <a:lnTo>
                    <a:pt x="88595" y="109816"/>
                  </a:lnTo>
                  <a:lnTo>
                    <a:pt x="91643" y="106768"/>
                  </a:lnTo>
                  <a:lnTo>
                    <a:pt x="93167" y="102196"/>
                  </a:lnTo>
                  <a:lnTo>
                    <a:pt x="94691" y="99148"/>
                  </a:lnTo>
                  <a:lnTo>
                    <a:pt x="96215" y="94576"/>
                  </a:lnTo>
                  <a:lnTo>
                    <a:pt x="100787" y="85432"/>
                  </a:lnTo>
                  <a:lnTo>
                    <a:pt x="105359" y="80860"/>
                  </a:lnTo>
                  <a:lnTo>
                    <a:pt x="106883" y="77812"/>
                  </a:lnTo>
                  <a:lnTo>
                    <a:pt x="109931" y="76288"/>
                  </a:lnTo>
                  <a:lnTo>
                    <a:pt x="122123" y="76288"/>
                  </a:lnTo>
                  <a:lnTo>
                    <a:pt x="123736" y="77812"/>
                  </a:lnTo>
                  <a:lnTo>
                    <a:pt x="126784" y="77812"/>
                  </a:lnTo>
                  <a:lnTo>
                    <a:pt x="128308" y="79336"/>
                  </a:lnTo>
                  <a:lnTo>
                    <a:pt x="129832" y="82384"/>
                  </a:lnTo>
                  <a:lnTo>
                    <a:pt x="131356" y="83908"/>
                  </a:lnTo>
                  <a:lnTo>
                    <a:pt x="132880" y="86956"/>
                  </a:lnTo>
                  <a:lnTo>
                    <a:pt x="132880" y="88480"/>
                  </a:lnTo>
                  <a:lnTo>
                    <a:pt x="134404" y="91528"/>
                  </a:lnTo>
                  <a:lnTo>
                    <a:pt x="134404" y="108292"/>
                  </a:lnTo>
                  <a:lnTo>
                    <a:pt x="131356" y="117436"/>
                  </a:lnTo>
                  <a:lnTo>
                    <a:pt x="128308" y="123532"/>
                  </a:lnTo>
                  <a:lnTo>
                    <a:pt x="126784" y="126682"/>
                  </a:lnTo>
                  <a:lnTo>
                    <a:pt x="125260" y="129730"/>
                  </a:lnTo>
                  <a:lnTo>
                    <a:pt x="125260" y="131254"/>
                  </a:lnTo>
                  <a:lnTo>
                    <a:pt x="123736" y="132778"/>
                  </a:lnTo>
                  <a:lnTo>
                    <a:pt x="122123" y="134302"/>
                  </a:lnTo>
                  <a:lnTo>
                    <a:pt x="122123" y="137350"/>
                  </a:lnTo>
                  <a:lnTo>
                    <a:pt x="123736" y="137350"/>
                  </a:lnTo>
                  <a:lnTo>
                    <a:pt x="123736" y="138874"/>
                  </a:lnTo>
                  <a:lnTo>
                    <a:pt x="129832" y="138874"/>
                  </a:lnTo>
                  <a:lnTo>
                    <a:pt x="131356" y="140398"/>
                  </a:lnTo>
                  <a:lnTo>
                    <a:pt x="138976" y="140398"/>
                  </a:lnTo>
                  <a:lnTo>
                    <a:pt x="140500" y="138874"/>
                  </a:lnTo>
                  <a:lnTo>
                    <a:pt x="145072" y="138874"/>
                  </a:lnTo>
                  <a:lnTo>
                    <a:pt x="151168" y="132778"/>
                  </a:lnTo>
                  <a:lnTo>
                    <a:pt x="151168" y="129730"/>
                  </a:lnTo>
                  <a:lnTo>
                    <a:pt x="152692" y="126682"/>
                  </a:lnTo>
                  <a:lnTo>
                    <a:pt x="154216" y="123532"/>
                  </a:lnTo>
                  <a:lnTo>
                    <a:pt x="155740" y="120484"/>
                  </a:lnTo>
                  <a:lnTo>
                    <a:pt x="155740" y="117436"/>
                  </a:lnTo>
                  <a:lnTo>
                    <a:pt x="157264" y="112864"/>
                  </a:lnTo>
                  <a:lnTo>
                    <a:pt x="157264" y="108292"/>
                  </a:lnTo>
                  <a:lnTo>
                    <a:pt x="158788" y="103720"/>
                  </a:lnTo>
                  <a:lnTo>
                    <a:pt x="158788" y="91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3436" y="9452609"/>
              <a:ext cx="175641" cy="285368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1525" y="8834532"/>
            <a:ext cx="227552" cy="543305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2329052" y="7714392"/>
            <a:ext cx="198755" cy="1047115"/>
            <a:chOff x="2329052" y="7714392"/>
            <a:chExt cx="198755" cy="1047115"/>
          </a:xfrm>
        </p:grpSpPr>
        <p:sp>
          <p:nvSpPr>
            <p:cNvPr id="30" name="object 30" descr=""/>
            <p:cNvSpPr/>
            <p:nvPr/>
          </p:nvSpPr>
          <p:spPr>
            <a:xfrm>
              <a:off x="2329053" y="8714041"/>
              <a:ext cx="198755" cy="47625"/>
            </a:xfrm>
            <a:custGeom>
              <a:avLst/>
              <a:gdLst/>
              <a:ahLst/>
              <a:cxnLst/>
              <a:rect l="l" t="t" r="r" b="b"/>
              <a:pathLst>
                <a:path w="198755" h="47625">
                  <a:moveTo>
                    <a:pt x="196977" y="22860"/>
                  </a:moveTo>
                  <a:lnTo>
                    <a:pt x="0" y="2286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6096" y="0"/>
                  </a:lnTo>
                  <a:lnTo>
                    <a:pt x="16646" y="4286"/>
                  </a:lnTo>
                  <a:lnTo>
                    <a:pt x="27634" y="8001"/>
                  </a:lnTo>
                  <a:lnTo>
                    <a:pt x="74056" y="17145"/>
                  </a:lnTo>
                  <a:lnTo>
                    <a:pt x="97726" y="18288"/>
                  </a:lnTo>
                  <a:lnTo>
                    <a:pt x="198501" y="18288"/>
                  </a:lnTo>
                  <a:lnTo>
                    <a:pt x="196977" y="19812"/>
                  </a:lnTo>
                  <a:lnTo>
                    <a:pt x="196977" y="22860"/>
                  </a:lnTo>
                  <a:close/>
                </a:path>
                <a:path w="198755" h="47625">
                  <a:moveTo>
                    <a:pt x="198501" y="18288"/>
                  </a:moveTo>
                  <a:lnTo>
                    <a:pt x="97726" y="18288"/>
                  </a:lnTo>
                  <a:lnTo>
                    <a:pt x="110076" y="18002"/>
                  </a:lnTo>
                  <a:lnTo>
                    <a:pt x="122158" y="17145"/>
                  </a:lnTo>
                  <a:lnTo>
                    <a:pt x="169306" y="8001"/>
                  </a:lnTo>
                  <a:lnTo>
                    <a:pt x="190881" y="0"/>
                  </a:lnTo>
                  <a:lnTo>
                    <a:pt x="196977" y="0"/>
                  </a:lnTo>
                  <a:lnTo>
                    <a:pt x="196977" y="3048"/>
                  </a:lnTo>
                  <a:lnTo>
                    <a:pt x="198501" y="4572"/>
                  </a:lnTo>
                  <a:lnTo>
                    <a:pt x="198501" y="18288"/>
                  </a:lnTo>
                  <a:close/>
                </a:path>
                <a:path w="198755" h="47625">
                  <a:moveTo>
                    <a:pt x="131349" y="45720"/>
                  </a:moveTo>
                  <a:lnTo>
                    <a:pt x="65627" y="45720"/>
                  </a:lnTo>
                  <a:lnTo>
                    <a:pt x="58007" y="44196"/>
                  </a:lnTo>
                  <a:lnTo>
                    <a:pt x="48863" y="41148"/>
                  </a:lnTo>
                  <a:lnTo>
                    <a:pt x="41243" y="39624"/>
                  </a:lnTo>
                  <a:lnTo>
                    <a:pt x="33528" y="36576"/>
                  </a:lnTo>
                  <a:lnTo>
                    <a:pt x="25908" y="35052"/>
                  </a:lnTo>
                  <a:lnTo>
                    <a:pt x="19954" y="32527"/>
                  </a:lnTo>
                  <a:lnTo>
                    <a:pt x="7477" y="26908"/>
                  </a:lnTo>
                  <a:lnTo>
                    <a:pt x="1524" y="24384"/>
                  </a:lnTo>
                  <a:lnTo>
                    <a:pt x="1524" y="22860"/>
                  </a:lnTo>
                  <a:lnTo>
                    <a:pt x="195452" y="22860"/>
                  </a:lnTo>
                  <a:lnTo>
                    <a:pt x="195452" y="24384"/>
                  </a:lnTo>
                  <a:lnTo>
                    <a:pt x="189712" y="26908"/>
                  </a:lnTo>
                  <a:lnTo>
                    <a:pt x="183820" y="29718"/>
                  </a:lnTo>
                  <a:lnTo>
                    <a:pt x="177624" y="32527"/>
                  </a:lnTo>
                  <a:lnTo>
                    <a:pt x="170973" y="35052"/>
                  </a:lnTo>
                  <a:lnTo>
                    <a:pt x="163353" y="38100"/>
                  </a:lnTo>
                  <a:lnTo>
                    <a:pt x="148113" y="41148"/>
                  </a:lnTo>
                  <a:lnTo>
                    <a:pt x="140493" y="44196"/>
                  </a:lnTo>
                  <a:lnTo>
                    <a:pt x="131349" y="45720"/>
                  </a:lnTo>
                  <a:close/>
                </a:path>
                <a:path w="198755" h="47625">
                  <a:moveTo>
                    <a:pt x="114633" y="47220"/>
                  </a:moveTo>
                  <a:lnTo>
                    <a:pt x="92629" y="47220"/>
                  </a:lnTo>
                  <a:lnTo>
                    <a:pt x="86284" y="47053"/>
                  </a:lnTo>
                  <a:lnTo>
                    <a:pt x="79922" y="46601"/>
                  </a:lnTo>
                  <a:lnTo>
                    <a:pt x="73247" y="45720"/>
                  </a:lnTo>
                  <a:lnTo>
                    <a:pt x="123634" y="45720"/>
                  </a:lnTo>
                  <a:lnTo>
                    <a:pt x="114633" y="47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2768" y="8512588"/>
              <a:ext cx="145065" cy="16935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77916" y="8398097"/>
              <a:ext cx="112966" cy="9153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32100" y="8160067"/>
              <a:ext cx="158781" cy="215169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77916" y="8039480"/>
              <a:ext cx="112966" cy="9763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332100" y="7989093"/>
              <a:ext cx="156210" cy="27940"/>
            </a:xfrm>
            <a:custGeom>
              <a:avLst/>
              <a:gdLst/>
              <a:ahLst/>
              <a:cxnLst/>
              <a:rect l="l" t="t" r="r" b="b"/>
              <a:pathLst>
                <a:path w="156210" h="27940">
                  <a:moveTo>
                    <a:pt x="154209" y="27527"/>
                  </a:moveTo>
                  <a:lnTo>
                    <a:pt x="3048" y="27527"/>
                  </a:lnTo>
                  <a:lnTo>
                    <a:pt x="1524" y="26003"/>
                  </a:lnTo>
                  <a:lnTo>
                    <a:pt x="1524" y="24479"/>
                  </a:lnTo>
                  <a:lnTo>
                    <a:pt x="0" y="22955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4209" y="1524"/>
                  </a:lnTo>
                  <a:lnTo>
                    <a:pt x="155733" y="1524"/>
                  </a:lnTo>
                  <a:lnTo>
                    <a:pt x="155733" y="24479"/>
                  </a:lnTo>
                  <a:lnTo>
                    <a:pt x="154209" y="26003"/>
                  </a:lnTo>
                  <a:lnTo>
                    <a:pt x="154209" y="27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77916" y="7866983"/>
              <a:ext cx="112966" cy="9772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29052" y="7714392"/>
              <a:ext cx="198501" cy="131254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2342768" y="3534441"/>
            <a:ext cx="186690" cy="1001394"/>
            <a:chOff x="2342768" y="3534441"/>
            <a:chExt cx="186690" cy="1001394"/>
          </a:xfrm>
        </p:grpSpPr>
        <p:pic>
          <p:nvPicPr>
            <p:cNvPr id="39" name="object 3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42768" y="3581780"/>
              <a:ext cx="186309" cy="95373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379440" y="3534441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6870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384"/>
                  </a:lnTo>
                  <a:lnTo>
                    <a:pt x="106870" y="25908"/>
                  </a:lnTo>
                  <a:lnTo>
                    <a:pt x="10687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 descr=""/>
          <p:cNvGrpSpPr/>
          <p:nvPr/>
        </p:nvGrpSpPr>
        <p:grpSpPr>
          <a:xfrm>
            <a:off x="2332100" y="2817209"/>
            <a:ext cx="159385" cy="638175"/>
            <a:chOff x="2332100" y="2817209"/>
            <a:chExt cx="159385" cy="638175"/>
          </a:xfrm>
        </p:grpSpPr>
        <p:pic>
          <p:nvPicPr>
            <p:cNvPr id="42" name="object 4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42769" y="3336035"/>
              <a:ext cx="145065" cy="11906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32100" y="3075050"/>
              <a:ext cx="158781" cy="23507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77916" y="2962179"/>
              <a:ext cx="112966" cy="90011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77916" y="2867501"/>
              <a:ext cx="109918" cy="64103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2379440" y="2817209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10">
                  <a:moveTo>
                    <a:pt x="105346" y="28956"/>
                  </a:moveTo>
                  <a:lnTo>
                    <a:pt x="3048" y="28956"/>
                  </a:lnTo>
                  <a:lnTo>
                    <a:pt x="3048" y="27432"/>
                  </a:lnTo>
                  <a:lnTo>
                    <a:pt x="1524" y="27432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6870" y="1524"/>
                  </a:lnTo>
                  <a:lnTo>
                    <a:pt x="106870" y="3048"/>
                  </a:lnTo>
                  <a:lnTo>
                    <a:pt x="108394" y="3048"/>
                  </a:lnTo>
                  <a:lnTo>
                    <a:pt x="108394" y="25908"/>
                  </a:lnTo>
                  <a:lnTo>
                    <a:pt x="10534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2329052" y="2034254"/>
            <a:ext cx="200025" cy="708660"/>
            <a:chOff x="2329052" y="2034254"/>
            <a:chExt cx="200025" cy="708660"/>
          </a:xfrm>
        </p:grpSpPr>
        <p:sp>
          <p:nvSpPr>
            <p:cNvPr id="48" name="object 48" descr=""/>
            <p:cNvSpPr/>
            <p:nvPr/>
          </p:nvSpPr>
          <p:spPr>
            <a:xfrm>
              <a:off x="2329052" y="2695098"/>
              <a:ext cx="198755" cy="47625"/>
            </a:xfrm>
            <a:custGeom>
              <a:avLst/>
              <a:gdLst/>
              <a:ahLst/>
              <a:cxnLst/>
              <a:rect l="l" t="t" r="r" b="b"/>
              <a:pathLst>
                <a:path w="198755" h="47625">
                  <a:moveTo>
                    <a:pt x="196977" y="22860"/>
                  </a:moveTo>
                  <a:lnTo>
                    <a:pt x="0" y="2286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6096" y="0"/>
                  </a:lnTo>
                  <a:lnTo>
                    <a:pt x="16646" y="4286"/>
                  </a:lnTo>
                  <a:lnTo>
                    <a:pt x="27634" y="8001"/>
                  </a:lnTo>
                  <a:lnTo>
                    <a:pt x="74056" y="17145"/>
                  </a:lnTo>
                  <a:lnTo>
                    <a:pt x="97726" y="18288"/>
                  </a:lnTo>
                  <a:lnTo>
                    <a:pt x="198501" y="18288"/>
                  </a:lnTo>
                  <a:lnTo>
                    <a:pt x="196977" y="19812"/>
                  </a:lnTo>
                  <a:lnTo>
                    <a:pt x="196977" y="22860"/>
                  </a:lnTo>
                  <a:close/>
                </a:path>
                <a:path w="198755" h="47625">
                  <a:moveTo>
                    <a:pt x="198501" y="18288"/>
                  </a:moveTo>
                  <a:lnTo>
                    <a:pt x="97726" y="18288"/>
                  </a:lnTo>
                  <a:lnTo>
                    <a:pt x="110076" y="18002"/>
                  </a:lnTo>
                  <a:lnTo>
                    <a:pt x="122158" y="17145"/>
                  </a:lnTo>
                  <a:lnTo>
                    <a:pt x="169306" y="8001"/>
                  </a:lnTo>
                  <a:lnTo>
                    <a:pt x="190881" y="0"/>
                  </a:lnTo>
                  <a:lnTo>
                    <a:pt x="196977" y="0"/>
                  </a:lnTo>
                  <a:lnTo>
                    <a:pt x="196977" y="3048"/>
                  </a:lnTo>
                  <a:lnTo>
                    <a:pt x="198501" y="4572"/>
                  </a:lnTo>
                  <a:lnTo>
                    <a:pt x="198501" y="18288"/>
                  </a:lnTo>
                  <a:close/>
                </a:path>
                <a:path w="198755" h="47625">
                  <a:moveTo>
                    <a:pt x="131349" y="45815"/>
                  </a:moveTo>
                  <a:lnTo>
                    <a:pt x="65627" y="45815"/>
                  </a:lnTo>
                  <a:lnTo>
                    <a:pt x="58007" y="44196"/>
                  </a:lnTo>
                  <a:lnTo>
                    <a:pt x="48863" y="41148"/>
                  </a:lnTo>
                  <a:lnTo>
                    <a:pt x="41243" y="39624"/>
                  </a:lnTo>
                  <a:lnTo>
                    <a:pt x="25908" y="33528"/>
                  </a:lnTo>
                  <a:lnTo>
                    <a:pt x="19954" y="31884"/>
                  </a:lnTo>
                  <a:lnTo>
                    <a:pt x="13716" y="29527"/>
                  </a:lnTo>
                  <a:lnTo>
                    <a:pt x="1524" y="24384"/>
                  </a:lnTo>
                  <a:lnTo>
                    <a:pt x="1524" y="22860"/>
                  </a:lnTo>
                  <a:lnTo>
                    <a:pt x="195452" y="22860"/>
                  </a:lnTo>
                  <a:lnTo>
                    <a:pt x="195452" y="24384"/>
                  </a:lnTo>
                  <a:lnTo>
                    <a:pt x="189712" y="26908"/>
                  </a:lnTo>
                  <a:lnTo>
                    <a:pt x="183820" y="29718"/>
                  </a:lnTo>
                  <a:lnTo>
                    <a:pt x="177624" y="32527"/>
                  </a:lnTo>
                  <a:lnTo>
                    <a:pt x="170973" y="35052"/>
                  </a:lnTo>
                  <a:lnTo>
                    <a:pt x="163353" y="36576"/>
                  </a:lnTo>
                  <a:lnTo>
                    <a:pt x="155733" y="39624"/>
                  </a:lnTo>
                  <a:lnTo>
                    <a:pt x="148113" y="41148"/>
                  </a:lnTo>
                  <a:lnTo>
                    <a:pt x="140493" y="44196"/>
                  </a:lnTo>
                  <a:lnTo>
                    <a:pt x="131349" y="45815"/>
                  </a:lnTo>
                  <a:close/>
                </a:path>
                <a:path w="198755" h="47625">
                  <a:moveTo>
                    <a:pt x="114633" y="47315"/>
                  </a:moveTo>
                  <a:lnTo>
                    <a:pt x="92629" y="47315"/>
                  </a:lnTo>
                  <a:lnTo>
                    <a:pt x="86284" y="47148"/>
                  </a:lnTo>
                  <a:lnTo>
                    <a:pt x="79922" y="46696"/>
                  </a:lnTo>
                  <a:lnTo>
                    <a:pt x="73247" y="45815"/>
                  </a:lnTo>
                  <a:lnTo>
                    <a:pt x="123634" y="45815"/>
                  </a:lnTo>
                  <a:lnTo>
                    <a:pt x="114633" y="4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42768" y="2551652"/>
              <a:ext cx="145065" cy="12058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53436" y="2356294"/>
              <a:ext cx="137445" cy="17087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32100" y="2090737"/>
              <a:ext cx="196977" cy="245744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379440" y="2034254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6870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384"/>
                  </a:lnTo>
                  <a:lnTo>
                    <a:pt x="106870" y="25908"/>
                  </a:lnTo>
                  <a:lnTo>
                    <a:pt x="10687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2329052" y="1156811"/>
            <a:ext cx="198755" cy="812165"/>
            <a:chOff x="2329052" y="1156811"/>
            <a:chExt cx="198755" cy="812165"/>
          </a:xfrm>
        </p:grpSpPr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42769" y="1834324"/>
              <a:ext cx="145065" cy="13430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77916" y="1718405"/>
              <a:ext cx="109918" cy="9458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2332100" y="1661921"/>
              <a:ext cx="156210" cy="27940"/>
            </a:xfrm>
            <a:custGeom>
              <a:avLst/>
              <a:gdLst/>
              <a:ahLst/>
              <a:cxnLst/>
              <a:rect l="l" t="t" r="r" b="b"/>
              <a:pathLst>
                <a:path w="156210" h="27939">
                  <a:moveTo>
                    <a:pt x="154209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4209" y="1524"/>
                  </a:lnTo>
                  <a:lnTo>
                    <a:pt x="155733" y="3048"/>
                  </a:lnTo>
                  <a:lnTo>
                    <a:pt x="155733" y="24384"/>
                  </a:lnTo>
                  <a:lnTo>
                    <a:pt x="154209" y="25908"/>
                  </a:lnTo>
                  <a:lnTo>
                    <a:pt x="154209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53436" y="1468088"/>
              <a:ext cx="137445" cy="170973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379440" y="1413128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40">
                  <a:moveTo>
                    <a:pt x="106870" y="27527"/>
                  </a:moveTo>
                  <a:lnTo>
                    <a:pt x="1524" y="27527"/>
                  </a:lnTo>
                  <a:lnTo>
                    <a:pt x="1524" y="24479"/>
                  </a:lnTo>
                  <a:lnTo>
                    <a:pt x="0" y="22955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479"/>
                  </a:lnTo>
                  <a:lnTo>
                    <a:pt x="106870" y="26003"/>
                  </a:lnTo>
                  <a:lnTo>
                    <a:pt x="106870" y="27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377916" y="1234630"/>
              <a:ext cx="109918" cy="15868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2329052" y="1156811"/>
              <a:ext cx="198755" cy="48895"/>
            </a:xfrm>
            <a:custGeom>
              <a:avLst/>
              <a:gdLst/>
              <a:ahLst/>
              <a:cxnLst/>
              <a:rect l="l" t="t" r="r" b="b"/>
              <a:pathLst>
                <a:path w="198755" h="48894">
                  <a:moveTo>
                    <a:pt x="4572" y="48768"/>
                  </a:moveTo>
                  <a:lnTo>
                    <a:pt x="1524" y="48768"/>
                  </a:lnTo>
                  <a:lnTo>
                    <a:pt x="1524" y="47244"/>
                  </a:lnTo>
                  <a:lnTo>
                    <a:pt x="0" y="45720"/>
                  </a:lnTo>
                  <a:lnTo>
                    <a:pt x="0" y="25908"/>
                  </a:lnTo>
                  <a:lnTo>
                    <a:pt x="1524" y="24384"/>
                  </a:lnTo>
                  <a:lnTo>
                    <a:pt x="37140" y="9810"/>
                  </a:lnTo>
                  <a:lnTo>
                    <a:pt x="86662" y="309"/>
                  </a:lnTo>
                  <a:lnTo>
                    <a:pt x="99250" y="0"/>
                  </a:lnTo>
                  <a:lnTo>
                    <a:pt x="114490" y="0"/>
                  </a:lnTo>
                  <a:lnTo>
                    <a:pt x="123634" y="1524"/>
                  </a:lnTo>
                  <a:lnTo>
                    <a:pt x="138969" y="4572"/>
                  </a:lnTo>
                  <a:lnTo>
                    <a:pt x="148113" y="6096"/>
                  </a:lnTo>
                  <a:lnTo>
                    <a:pt x="155733" y="7620"/>
                  </a:lnTo>
                  <a:lnTo>
                    <a:pt x="170973" y="13716"/>
                  </a:lnTo>
                  <a:lnTo>
                    <a:pt x="177624" y="16025"/>
                  </a:lnTo>
                  <a:lnTo>
                    <a:pt x="183820" y="18478"/>
                  </a:lnTo>
                  <a:lnTo>
                    <a:pt x="189712" y="21216"/>
                  </a:lnTo>
                  <a:lnTo>
                    <a:pt x="195453" y="24384"/>
                  </a:lnTo>
                  <a:lnTo>
                    <a:pt x="196977" y="24384"/>
                  </a:lnTo>
                  <a:lnTo>
                    <a:pt x="196977" y="28956"/>
                  </a:lnTo>
                  <a:lnTo>
                    <a:pt x="97726" y="28956"/>
                  </a:lnTo>
                  <a:lnTo>
                    <a:pt x="86043" y="29241"/>
                  </a:lnTo>
                  <a:lnTo>
                    <a:pt x="38925" y="36099"/>
                  </a:lnTo>
                  <a:lnTo>
                    <a:pt x="6096" y="47244"/>
                  </a:lnTo>
                  <a:lnTo>
                    <a:pt x="4572" y="48768"/>
                  </a:lnTo>
                  <a:close/>
                </a:path>
                <a:path w="198755" h="48894">
                  <a:moveTo>
                    <a:pt x="195453" y="48768"/>
                  </a:moveTo>
                  <a:lnTo>
                    <a:pt x="192405" y="48768"/>
                  </a:lnTo>
                  <a:lnTo>
                    <a:pt x="190881" y="47244"/>
                  </a:lnTo>
                  <a:lnTo>
                    <a:pt x="180317" y="42957"/>
                  </a:lnTo>
                  <a:lnTo>
                    <a:pt x="134882" y="31527"/>
                  </a:lnTo>
                  <a:lnTo>
                    <a:pt x="97726" y="28956"/>
                  </a:lnTo>
                  <a:lnTo>
                    <a:pt x="198501" y="28956"/>
                  </a:lnTo>
                  <a:lnTo>
                    <a:pt x="198501" y="44196"/>
                  </a:lnTo>
                  <a:lnTo>
                    <a:pt x="196977" y="45720"/>
                  </a:lnTo>
                  <a:lnTo>
                    <a:pt x="196977" y="47244"/>
                  </a:lnTo>
                  <a:lnTo>
                    <a:pt x="195453" y="48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2698623" y="3795426"/>
            <a:ext cx="159385" cy="752475"/>
            <a:chOff x="2698623" y="3795426"/>
            <a:chExt cx="159385" cy="752475"/>
          </a:xfrm>
        </p:grpSpPr>
        <p:pic>
          <p:nvPicPr>
            <p:cNvPr id="62" name="object 6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09290" y="4415028"/>
              <a:ext cx="146589" cy="13277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98623" y="4222718"/>
              <a:ext cx="158781" cy="170878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03195" y="4047172"/>
              <a:ext cx="154209" cy="146494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44438" y="3925157"/>
              <a:ext cx="111442" cy="9610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44438" y="3795426"/>
              <a:ext cx="112966" cy="106775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2709291" y="3288696"/>
            <a:ext cx="148590" cy="435609"/>
            <a:chOff x="2709291" y="3288696"/>
            <a:chExt cx="148590" cy="435609"/>
          </a:xfrm>
        </p:grpSpPr>
        <p:pic>
          <p:nvPicPr>
            <p:cNvPr id="68" name="object 6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09291" y="3604640"/>
              <a:ext cx="148113" cy="11906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44438" y="3476434"/>
              <a:ext cx="111442" cy="9620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44438" y="3346703"/>
              <a:ext cx="112966" cy="106870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749010" y="3288696"/>
              <a:ext cx="107314" cy="32384"/>
            </a:xfrm>
            <a:custGeom>
              <a:avLst/>
              <a:gdLst/>
              <a:ahLst/>
              <a:cxnLst/>
              <a:rect l="l" t="t" r="r" b="b"/>
              <a:pathLst>
                <a:path w="107314" h="32385">
                  <a:moveTo>
                    <a:pt x="27527" y="1524"/>
                  </a:moveTo>
                  <a:lnTo>
                    <a:pt x="7620" y="1524"/>
                  </a:lnTo>
                  <a:lnTo>
                    <a:pt x="9144" y="0"/>
                  </a:lnTo>
                  <a:lnTo>
                    <a:pt x="24479" y="0"/>
                  </a:lnTo>
                  <a:lnTo>
                    <a:pt x="27527" y="1524"/>
                  </a:lnTo>
                  <a:close/>
                </a:path>
                <a:path w="107314" h="32385">
                  <a:moveTo>
                    <a:pt x="27527" y="30575"/>
                  </a:moveTo>
                  <a:lnTo>
                    <a:pt x="7620" y="30575"/>
                  </a:lnTo>
                  <a:lnTo>
                    <a:pt x="4572" y="29051"/>
                  </a:lnTo>
                  <a:lnTo>
                    <a:pt x="1524" y="26003"/>
                  </a:lnTo>
                  <a:lnTo>
                    <a:pt x="1524" y="22955"/>
                  </a:lnTo>
                  <a:lnTo>
                    <a:pt x="0" y="21431"/>
                  </a:lnTo>
                  <a:lnTo>
                    <a:pt x="0" y="10763"/>
                  </a:lnTo>
                  <a:lnTo>
                    <a:pt x="1524" y="7715"/>
                  </a:lnTo>
                  <a:lnTo>
                    <a:pt x="1524" y="6096"/>
                  </a:lnTo>
                  <a:lnTo>
                    <a:pt x="4572" y="3048"/>
                  </a:lnTo>
                  <a:lnTo>
                    <a:pt x="4572" y="1524"/>
                  </a:lnTo>
                  <a:lnTo>
                    <a:pt x="29051" y="1524"/>
                  </a:lnTo>
                  <a:lnTo>
                    <a:pt x="32099" y="4572"/>
                  </a:lnTo>
                  <a:lnTo>
                    <a:pt x="32099" y="6096"/>
                  </a:lnTo>
                  <a:lnTo>
                    <a:pt x="33623" y="7715"/>
                  </a:lnTo>
                  <a:lnTo>
                    <a:pt x="33623" y="22955"/>
                  </a:lnTo>
                  <a:lnTo>
                    <a:pt x="32099" y="26003"/>
                  </a:lnTo>
                  <a:lnTo>
                    <a:pt x="32099" y="27527"/>
                  </a:lnTo>
                  <a:lnTo>
                    <a:pt x="30575" y="29051"/>
                  </a:lnTo>
                  <a:lnTo>
                    <a:pt x="29051" y="29051"/>
                  </a:lnTo>
                  <a:lnTo>
                    <a:pt x="27527" y="30575"/>
                  </a:lnTo>
                  <a:close/>
                </a:path>
                <a:path w="107314" h="32385">
                  <a:moveTo>
                    <a:pt x="19812" y="32099"/>
                  </a:moveTo>
                  <a:lnTo>
                    <a:pt x="13716" y="32099"/>
                  </a:lnTo>
                  <a:lnTo>
                    <a:pt x="10668" y="30575"/>
                  </a:lnTo>
                  <a:lnTo>
                    <a:pt x="22955" y="30575"/>
                  </a:lnTo>
                  <a:lnTo>
                    <a:pt x="19812" y="32099"/>
                  </a:lnTo>
                  <a:close/>
                </a:path>
                <a:path w="107314" h="32385">
                  <a:moveTo>
                    <a:pt x="100774" y="1524"/>
                  </a:moveTo>
                  <a:lnTo>
                    <a:pt x="79438" y="1524"/>
                  </a:lnTo>
                  <a:lnTo>
                    <a:pt x="82486" y="0"/>
                  </a:lnTo>
                  <a:lnTo>
                    <a:pt x="97726" y="0"/>
                  </a:lnTo>
                  <a:lnTo>
                    <a:pt x="100774" y="1524"/>
                  </a:lnTo>
                  <a:close/>
                </a:path>
                <a:path w="107314" h="32385">
                  <a:moveTo>
                    <a:pt x="103822" y="29051"/>
                  </a:moveTo>
                  <a:lnTo>
                    <a:pt x="76390" y="29051"/>
                  </a:lnTo>
                  <a:lnTo>
                    <a:pt x="76390" y="27527"/>
                  </a:lnTo>
                  <a:lnTo>
                    <a:pt x="74866" y="26003"/>
                  </a:lnTo>
                  <a:lnTo>
                    <a:pt x="74866" y="22955"/>
                  </a:lnTo>
                  <a:lnTo>
                    <a:pt x="73342" y="21431"/>
                  </a:lnTo>
                  <a:lnTo>
                    <a:pt x="73342" y="10763"/>
                  </a:lnTo>
                  <a:lnTo>
                    <a:pt x="74866" y="7715"/>
                  </a:lnTo>
                  <a:lnTo>
                    <a:pt x="74866" y="6096"/>
                  </a:lnTo>
                  <a:lnTo>
                    <a:pt x="76390" y="4572"/>
                  </a:lnTo>
                  <a:lnTo>
                    <a:pt x="76390" y="3048"/>
                  </a:lnTo>
                  <a:lnTo>
                    <a:pt x="77914" y="1524"/>
                  </a:lnTo>
                  <a:lnTo>
                    <a:pt x="102298" y="1524"/>
                  </a:lnTo>
                  <a:lnTo>
                    <a:pt x="105346" y="4572"/>
                  </a:lnTo>
                  <a:lnTo>
                    <a:pt x="105346" y="6096"/>
                  </a:lnTo>
                  <a:lnTo>
                    <a:pt x="106870" y="7715"/>
                  </a:lnTo>
                  <a:lnTo>
                    <a:pt x="106870" y="22955"/>
                  </a:lnTo>
                  <a:lnTo>
                    <a:pt x="105346" y="26003"/>
                  </a:lnTo>
                  <a:lnTo>
                    <a:pt x="105346" y="27527"/>
                  </a:lnTo>
                  <a:lnTo>
                    <a:pt x="103822" y="29051"/>
                  </a:lnTo>
                  <a:close/>
                </a:path>
                <a:path w="107314" h="32385">
                  <a:moveTo>
                    <a:pt x="100774" y="30575"/>
                  </a:moveTo>
                  <a:lnTo>
                    <a:pt x="79438" y="30575"/>
                  </a:lnTo>
                  <a:lnTo>
                    <a:pt x="77914" y="29051"/>
                  </a:lnTo>
                  <a:lnTo>
                    <a:pt x="102298" y="29051"/>
                  </a:lnTo>
                  <a:lnTo>
                    <a:pt x="100774" y="30575"/>
                  </a:lnTo>
                  <a:close/>
                </a:path>
                <a:path w="107314" h="32385">
                  <a:moveTo>
                    <a:pt x="93154" y="32099"/>
                  </a:moveTo>
                  <a:lnTo>
                    <a:pt x="87058" y="32099"/>
                  </a:lnTo>
                  <a:lnTo>
                    <a:pt x="84010" y="30575"/>
                  </a:lnTo>
                  <a:lnTo>
                    <a:pt x="96202" y="30575"/>
                  </a:lnTo>
                  <a:lnTo>
                    <a:pt x="93154" y="32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 descr=""/>
          <p:cNvGrpSpPr/>
          <p:nvPr/>
        </p:nvGrpSpPr>
        <p:grpSpPr>
          <a:xfrm>
            <a:off x="2698623" y="2015966"/>
            <a:ext cx="159385" cy="1201420"/>
            <a:chOff x="2698623" y="2015966"/>
            <a:chExt cx="159385" cy="1201420"/>
          </a:xfrm>
        </p:grpSpPr>
        <p:pic>
          <p:nvPicPr>
            <p:cNvPr id="73" name="object 7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07767" y="2595848"/>
              <a:ext cx="149637" cy="621125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2698623" y="2560796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4">
                  <a:moveTo>
                    <a:pt x="154209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3048"/>
                  </a:lnTo>
                  <a:lnTo>
                    <a:pt x="157257" y="4572"/>
                  </a:lnTo>
                  <a:lnTo>
                    <a:pt x="157257" y="13716"/>
                  </a:lnTo>
                  <a:lnTo>
                    <a:pt x="155733" y="15240"/>
                  </a:lnTo>
                  <a:lnTo>
                    <a:pt x="155733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45962" y="2435637"/>
              <a:ext cx="111442" cy="9305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98623" y="2244852"/>
              <a:ext cx="158781" cy="163353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45962" y="2130456"/>
              <a:ext cx="111442" cy="93059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45962" y="2015966"/>
              <a:ext cx="109918" cy="86963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2698623" y="1452848"/>
            <a:ext cx="197485" cy="490220"/>
            <a:chOff x="2698623" y="1452848"/>
            <a:chExt cx="197485" cy="490220"/>
          </a:xfrm>
        </p:grpSpPr>
        <p:pic>
          <p:nvPicPr>
            <p:cNvPr id="80" name="object 8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45962" y="1739741"/>
              <a:ext cx="149637" cy="202977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2698623" y="1693925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4">
                  <a:moveTo>
                    <a:pt x="154209" y="18383"/>
                  </a:moveTo>
                  <a:lnTo>
                    <a:pt x="3048" y="18383"/>
                  </a:lnTo>
                  <a:lnTo>
                    <a:pt x="1524" y="16859"/>
                  </a:lnTo>
                  <a:lnTo>
                    <a:pt x="1524" y="15335"/>
                  </a:lnTo>
                  <a:lnTo>
                    <a:pt x="0" y="15335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3048"/>
                  </a:lnTo>
                  <a:lnTo>
                    <a:pt x="157257" y="4572"/>
                  </a:lnTo>
                  <a:lnTo>
                    <a:pt x="157257" y="13811"/>
                  </a:lnTo>
                  <a:lnTo>
                    <a:pt x="155733" y="13811"/>
                  </a:lnTo>
                  <a:lnTo>
                    <a:pt x="155733" y="16859"/>
                  </a:lnTo>
                  <a:lnTo>
                    <a:pt x="154209" y="16859"/>
                  </a:lnTo>
                  <a:lnTo>
                    <a:pt x="154209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45962" y="1568862"/>
              <a:ext cx="111442" cy="91535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45962" y="1452848"/>
              <a:ext cx="109918" cy="86963"/>
            </a:xfrm>
            <a:prstGeom prst="rect">
              <a:avLst/>
            </a:prstGeom>
          </p:spPr>
        </p:pic>
      </p:grpSp>
      <p:grpSp>
        <p:nvGrpSpPr>
          <p:cNvPr id="84" name="object 84" descr=""/>
          <p:cNvGrpSpPr/>
          <p:nvPr/>
        </p:nvGrpSpPr>
        <p:grpSpPr>
          <a:xfrm>
            <a:off x="2698623" y="576834"/>
            <a:ext cx="197485" cy="800100"/>
            <a:chOff x="2698623" y="576834"/>
            <a:chExt cx="197485" cy="800100"/>
          </a:xfrm>
        </p:grpSpPr>
        <p:pic>
          <p:nvPicPr>
            <p:cNvPr id="85" name="object 8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745962" y="1304829"/>
              <a:ext cx="111442" cy="71723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2706243" y="1262062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4">
                  <a:moveTo>
                    <a:pt x="146589" y="21431"/>
                  </a:moveTo>
                  <a:lnTo>
                    <a:pt x="44291" y="21431"/>
                  </a:lnTo>
                  <a:lnTo>
                    <a:pt x="42767" y="19812"/>
                  </a:lnTo>
                  <a:lnTo>
                    <a:pt x="42767" y="18288"/>
                  </a:lnTo>
                  <a:lnTo>
                    <a:pt x="41243" y="18288"/>
                  </a:lnTo>
                  <a:lnTo>
                    <a:pt x="41243" y="4572"/>
                  </a:lnTo>
                  <a:lnTo>
                    <a:pt x="42767" y="4572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8113" y="6096"/>
                  </a:lnTo>
                  <a:lnTo>
                    <a:pt x="149637" y="7620"/>
                  </a:lnTo>
                  <a:lnTo>
                    <a:pt x="149637" y="16764"/>
                  </a:lnTo>
                  <a:lnTo>
                    <a:pt x="148113" y="16764"/>
                  </a:lnTo>
                  <a:lnTo>
                    <a:pt x="148113" y="19812"/>
                  </a:lnTo>
                  <a:lnTo>
                    <a:pt x="146589" y="19812"/>
                  </a:lnTo>
                  <a:lnTo>
                    <a:pt x="146589" y="21431"/>
                  </a:lnTo>
                  <a:close/>
                </a:path>
                <a:path w="149860" h="23494">
                  <a:moveTo>
                    <a:pt x="18288" y="22955"/>
                  </a:moveTo>
                  <a:lnTo>
                    <a:pt x="3048" y="22955"/>
                  </a:lnTo>
                  <a:lnTo>
                    <a:pt x="1524" y="19812"/>
                  </a:lnTo>
                  <a:lnTo>
                    <a:pt x="0" y="18288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19907" y="3048"/>
                  </a:lnTo>
                  <a:lnTo>
                    <a:pt x="21431" y="4572"/>
                  </a:lnTo>
                  <a:lnTo>
                    <a:pt x="21431" y="18288"/>
                  </a:lnTo>
                  <a:lnTo>
                    <a:pt x="19907" y="21431"/>
                  </a:lnTo>
                  <a:lnTo>
                    <a:pt x="18288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45962" y="930878"/>
              <a:ext cx="149637" cy="294608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2698623" y="825627"/>
              <a:ext cx="157480" cy="76835"/>
            </a:xfrm>
            <a:custGeom>
              <a:avLst/>
              <a:gdLst/>
              <a:ahLst/>
              <a:cxnLst/>
              <a:rect l="l" t="t" r="r" b="b"/>
              <a:pathLst>
                <a:path w="157480" h="76834">
                  <a:moveTo>
                    <a:pt x="157251" y="62585"/>
                  </a:moveTo>
                  <a:lnTo>
                    <a:pt x="155727" y="61061"/>
                  </a:lnTo>
                  <a:lnTo>
                    <a:pt x="155727" y="58013"/>
                  </a:lnTo>
                  <a:lnTo>
                    <a:pt x="1524" y="58013"/>
                  </a:lnTo>
                  <a:lnTo>
                    <a:pt x="1524" y="59537"/>
                  </a:lnTo>
                  <a:lnTo>
                    <a:pt x="0" y="59537"/>
                  </a:lnTo>
                  <a:lnTo>
                    <a:pt x="0" y="73253"/>
                  </a:lnTo>
                  <a:lnTo>
                    <a:pt x="1524" y="74777"/>
                  </a:lnTo>
                  <a:lnTo>
                    <a:pt x="1524" y="76301"/>
                  </a:lnTo>
                  <a:lnTo>
                    <a:pt x="154203" y="76301"/>
                  </a:lnTo>
                  <a:lnTo>
                    <a:pt x="155727" y="74777"/>
                  </a:lnTo>
                  <a:lnTo>
                    <a:pt x="155727" y="73253"/>
                  </a:lnTo>
                  <a:lnTo>
                    <a:pt x="157251" y="71729"/>
                  </a:lnTo>
                  <a:lnTo>
                    <a:pt x="157251" y="62585"/>
                  </a:lnTo>
                  <a:close/>
                </a:path>
                <a:path w="157480" h="76834">
                  <a:moveTo>
                    <a:pt x="157251" y="4572"/>
                  </a:moveTo>
                  <a:lnTo>
                    <a:pt x="155727" y="4572"/>
                  </a:lnTo>
                  <a:lnTo>
                    <a:pt x="155727" y="1524"/>
                  </a:lnTo>
                  <a:lnTo>
                    <a:pt x="154203" y="1524"/>
                  </a:lnTo>
                  <a:lnTo>
                    <a:pt x="154203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6764"/>
                  </a:lnTo>
                  <a:lnTo>
                    <a:pt x="1524" y="16764"/>
                  </a:lnTo>
                  <a:lnTo>
                    <a:pt x="1524" y="18288"/>
                  </a:lnTo>
                  <a:lnTo>
                    <a:pt x="155727" y="18288"/>
                  </a:lnTo>
                  <a:lnTo>
                    <a:pt x="155727" y="15240"/>
                  </a:lnTo>
                  <a:lnTo>
                    <a:pt x="157251" y="13716"/>
                  </a:lnTo>
                  <a:lnTo>
                    <a:pt x="15725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745962" y="711136"/>
              <a:ext cx="111442" cy="93154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2706243" y="576834"/>
              <a:ext cx="149860" cy="105410"/>
            </a:xfrm>
            <a:custGeom>
              <a:avLst/>
              <a:gdLst/>
              <a:ahLst/>
              <a:cxnLst/>
              <a:rect l="l" t="t" r="r" b="b"/>
              <a:pathLst>
                <a:path w="149860" h="105409">
                  <a:moveTo>
                    <a:pt x="21424" y="3048"/>
                  </a:moveTo>
                  <a:lnTo>
                    <a:pt x="19900" y="1524"/>
                  </a:lnTo>
                  <a:lnTo>
                    <a:pt x="18288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8389"/>
                  </a:lnTo>
                  <a:lnTo>
                    <a:pt x="3048" y="21437"/>
                  </a:lnTo>
                  <a:lnTo>
                    <a:pt x="6096" y="22961"/>
                  </a:lnTo>
                  <a:lnTo>
                    <a:pt x="15240" y="22961"/>
                  </a:lnTo>
                  <a:lnTo>
                    <a:pt x="18288" y="21437"/>
                  </a:lnTo>
                  <a:lnTo>
                    <a:pt x="19900" y="19913"/>
                  </a:lnTo>
                  <a:lnTo>
                    <a:pt x="21424" y="18389"/>
                  </a:lnTo>
                  <a:lnTo>
                    <a:pt x="21424" y="3048"/>
                  </a:lnTo>
                  <a:close/>
                </a:path>
                <a:path w="149860" h="105409">
                  <a:moveTo>
                    <a:pt x="149631" y="91630"/>
                  </a:moveTo>
                  <a:lnTo>
                    <a:pt x="148107" y="91630"/>
                  </a:lnTo>
                  <a:lnTo>
                    <a:pt x="148107" y="88582"/>
                  </a:lnTo>
                  <a:lnTo>
                    <a:pt x="146583" y="88582"/>
                  </a:lnTo>
                  <a:lnTo>
                    <a:pt x="146583" y="87058"/>
                  </a:lnTo>
                  <a:lnTo>
                    <a:pt x="79438" y="87058"/>
                  </a:lnTo>
                  <a:lnTo>
                    <a:pt x="74866" y="85534"/>
                  </a:lnTo>
                  <a:lnTo>
                    <a:pt x="71818" y="82486"/>
                  </a:lnTo>
                  <a:lnTo>
                    <a:pt x="68770" y="80873"/>
                  </a:lnTo>
                  <a:lnTo>
                    <a:pt x="65722" y="77825"/>
                  </a:lnTo>
                  <a:lnTo>
                    <a:pt x="64096" y="76301"/>
                  </a:lnTo>
                  <a:lnTo>
                    <a:pt x="62572" y="74777"/>
                  </a:lnTo>
                  <a:lnTo>
                    <a:pt x="61048" y="71729"/>
                  </a:lnTo>
                  <a:lnTo>
                    <a:pt x="58000" y="68681"/>
                  </a:lnTo>
                  <a:lnTo>
                    <a:pt x="58000" y="54965"/>
                  </a:lnTo>
                  <a:lnTo>
                    <a:pt x="59524" y="53441"/>
                  </a:lnTo>
                  <a:lnTo>
                    <a:pt x="59524" y="47345"/>
                  </a:lnTo>
                  <a:lnTo>
                    <a:pt x="42760" y="47345"/>
                  </a:lnTo>
                  <a:lnTo>
                    <a:pt x="42760" y="48869"/>
                  </a:lnTo>
                  <a:lnTo>
                    <a:pt x="41236" y="50393"/>
                  </a:lnTo>
                  <a:lnTo>
                    <a:pt x="41236" y="54965"/>
                  </a:lnTo>
                  <a:lnTo>
                    <a:pt x="39712" y="56489"/>
                  </a:lnTo>
                  <a:lnTo>
                    <a:pt x="39712" y="65633"/>
                  </a:lnTo>
                  <a:lnTo>
                    <a:pt x="41236" y="68681"/>
                  </a:lnTo>
                  <a:lnTo>
                    <a:pt x="41236" y="70205"/>
                  </a:lnTo>
                  <a:lnTo>
                    <a:pt x="42760" y="71729"/>
                  </a:lnTo>
                  <a:lnTo>
                    <a:pt x="44284" y="74777"/>
                  </a:lnTo>
                  <a:lnTo>
                    <a:pt x="45808" y="76301"/>
                  </a:lnTo>
                  <a:lnTo>
                    <a:pt x="47332" y="79349"/>
                  </a:lnTo>
                  <a:lnTo>
                    <a:pt x="50380" y="80873"/>
                  </a:lnTo>
                  <a:lnTo>
                    <a:pt x="51904" y="84010"/>
                  </a:lnTo>
                  <a:lnTo>
                    <a:pt x="54952" y="87058"/>
                  </a:lnTo>
                  <a:lnTo>
                    <a:pt x="59524" y="88582"/>
                  </a:lnTo>
                  <a:lnTo>
                    <a:pt x="44284" y="88582"/>
                  </a:lnTo>
                  <a:lnTo>
                    <a:pt x="44284" y="90106"/>
                  </a:lnTo>
                  <a:lnTo>
                    <a:pt x="42760" y="90106"/>
                  </a:lnTo>
                  <a:lnTo>
                    <a:pt x="42760" y="91630"/>
                  </a:lnTo>
                  <a:lnTo>
                    <a:pt x="41236" y="91630"/>
                  </a:lnTo>
                  <a:lnTo>
                    <a:pt x="41236" y="103822"/>
                  </a:lnTo>
                  <a:lnTo>
                    <a:pt x="42760" y="103822"/>
                  </a:lnTo>
                  <a:lnTo>
                    <a:pt x="42760" y="105346"/>
                  </a:lnTo>
                  <a:lnTo>
                    <a:pt x="148107" y="105346"/>
                  </a:lnTo>
                  <a:lnTo>
                    <a:pt x="148107" y="102298"/>
                  </a:lnTo>
                  <a:lnTo>
                    <a:pt x="149631" y="100774"/>
                  </a:lnTo>
                  <a:lnTo>
                    <a:pt x="149631" y="91630"/>
                  </a:lnTo>
                  <a:close/>
                </a:path>
                <a:path w="149860" h="105409">
                  <a:moveTo>
                    <a:pt x="149631" y="6096"/>
                  </a:moveTo>
                  <a:lnTo>
                    <a:pt x="148107" y="4572"/>
                  </a:lnTo>
                  <a:lnTo>
                    <a:pt x="148107" y="1524"/>
                  </a:lnTo>
                  <a:lnTo>
                    <a:pt x="42760" y="1524"/>
                  </a:lnTo>
                  <a:lnTo>
                    <a:pt x="42760" y="3048"/>
                  </a:lnTo>
                  <a:lnTo>
                    <a:pt x="41236" y="4572"/>
                  </a:lnTo>
                  <a:lnTo>
                    <a:pt x="41236" y="16865"/>
                  </a:lnTo>
                  <a:lnTo>
                    <a:pt x="42760" y="18389"/>
                  </a:lnTo>
                  <a:lnTo>
                    <a:pt x="42760" y="19913"/>
                  </a:lnTo>
                  <a:lnTo>
                    <a:pt x="148107" y="19913"/>
                  </a:lnTo>
                  <a:lnTo>
                    <a:pt x="148107" y="16865"/>
                  </a:lnTo>
                  <a:lnTo>
                    <a:pt x="149631" y="15341"/>
                  </a:lnTo>
                  <a:lnTo>
                    <a:pt x="149631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2698623" y="6095"/>
            <a:ext cx="197485" cy="493395"/>
            <a:chOff x="2698623" y="6095"/>
            <a:chExt cx="197485" cy="493395"/>
          </a:xfrm>
        </p:grpSpPr>
        <p:pic>
          <p:nvPicPr>
            <p:cNvPr id="92" name="object 9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45962" y="416623"/>
              <a:ext cx="111442" cy="82391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2698623" y="369284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4">
                  <a:moveTo>
                    <a:pt x="154209" y="18383"/>
                  </a:moveTo>
                  <a:lnTo>
                    <a:pt x="3048" y="18383"/>
                  </a:lnTo>
                  <a:lnTo>
                    <a:pt x="1524" y="16859"/>
                  </a:lnTo>
                  <a:lnTo>
                    <a:pt x="1524" y="15335"/>
                  </a:lnTo>
                  <a:lnTo>
                    <a:pt x="0" y="15335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3048"/>
                  </a:lnTo>
                  <a:lnTo>
                    <a:pt x="157257" y="4572"/>
                  </a:lnTo>
                  <a:lnTo>
                    <a:pt x="157257" y="13811"/>
                  </a:lnTo>
                  <a:lnTo>
                    <a:pt x="155733" y="13811"/>
                  </a:lnTo>
                  <a:lnTo>
                    <a:pt x="155733" y="16859"/>
                  </a:lnTo>
                  <a:lnTo>
                    <a:pt x="154209" y="16859"/>
                  </a:lnTo>
                  <a:lnTo>
                    <a:pt x="154209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745962" y="245744"/>
              <a:ext cx="149637" cy="96107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2698623" y="158686"/>
              <a:ext cx="157480" cy="66040"/>
            </a:xfrm>
            <a:custGeom>
              <a:avLst/>
              <a:gdLst/>
              <a:ahLst/>
              <a:cxnLst/>
              <a:rect l="l" t="t" r="r" b="b"/>
              <a:pathLst>
                <a:path w="157480" h="66039">
                  <a:moveTo>
                    <a:pt x="157251" y="51917"/>
                  </a:moveTo>
                  <a:lnTo>
                    <a:pt x="155727" y="51917"/>
                  </a:lnTo>
                  <a:lnTo>
                    <a:pt x="155727" y="48869"/>
                  </a:lnTo>
                  <a:lnTo>
                    <a:pt x="154203" y="48869"/>
                  </a:lnTo>
                  <a:lnTo>
                    <a:pt x="154203" y="47345"/>
                  </a:lnTo>
                  <a:lnTo>
                    <a:pt x="51904" y="47345"/>
                  </a:lnTo>
                  <a:lnTo>
                    <a:pt x="50380" y="48869"/>
                  </a:lnTo>
                  <a:lnTo>
                    <a:pt x="50380" y="50393"/>
                  </a:lnTo>
                  <a:lnTo>
                    <a:pt x="48856" y="50393"/>
                  </a:lnTo>
                  <a:lnTo>
                    <a:pt x="48856" y="64109"/>
                  </a:lnTo>
                  <a:lnTo>
                    <a:pt x="50380" y="64109"/>
                  </a:lnTo>
                  <a:lnTo>
                    <a:pt x="50380" y="65633"/>
                  </a:lnTo>
                  <a:lnTo>
                    <a:pt x="155727" y="65633"/>
                  </a:lnTo>
                  <a:lnTo>
                    <a:pt x="155727" y="62585"/>
                  </a:lnTo>
                  <a:lnTo>
                    <a:pt x="157251" y="61061"/>
                  </a:lnTo>
                  <a:lnTo>
                    <a:pt x="157251" y="51917"/>
                  </a:lnTo>
                  <a:close/>
                </a:path>
                <a:path w="157480" h="66039">
                  <a:moveTo>
                    <a:pt x="157251" y="4572"/>
                  </a:moveTo>
                  <a:lnTo>
                    <a:pt x="155727" y="3048"/>
                  </a:lnTo>
                  <a:lnTo>
                    <a:pt x="155727" y="1524"/>
                  </a:lnTo>
                  <a:lnTo>
                    <a:pt x="154203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16865"/>
                  </a:lnTo>
                  <a:lnTo>
                    <a:pt x="1524" y="16865"/>
                  </a:lnTo>
                  <a:lnTo>
                    <a:pt x="1524" y="18389"/>
                  </a:lnTo>
                  <a:lnTo>
                    <a:pt x="155727" y="18389"/>
                  </a:lnTo>
                  <a:lnTo>
                    <a:pt x="155727" y="15341"/>
                  </a:lnTo>
                  <a:lnTo>
                    <a:pt x="157251" y="13716"/>
                  </a:lnTo>
                  <a:lnTo>
                    <a:pt x="15725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45962" y="44291"/>
              <a:ext cx="111442" cy="82391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2747486" y="6095"/>
              <a:ext cx="108585" cy="9525"/>
            </a:xfrm>
            <a:custGeom>
              <a:avLst/>
              <a:gdLst/>
              <a:ahLst/>
              <a:cxnLst/>
              <a:rect l="l" t="t" r="r" b="b"/>
              <a:pathLst>
                <a:path w="108585" h="9525">
                  <a:moveTo>
                    <a:pt x="106870" y="9144"/>
                  </a:moveTo>
                  <a:lnTo>
                    <a:pt x="1524" y="9144"/>
                  </a:lnTo>
                  <a:lnTo>
                    <a:pt x="1524" y="7620"/>
                  </a:lnTo>
                  <a:lnTo>
                    <a:pt x="0" y="6096"/>
                  </a:lnTo>
                  <a:lnTo>
                    <a:pt x="0" y="0"/>
                  </a:lnTo>
                  <a:lnTo>
                    <a:pt x="108394" y="0"/>
                  </a:lnTo>
                  <a:lnTo>
                    <a:pt x="108394" y="4572"/>
                  </a:lnTo>
                  <a:lnTo>
                    <a:pt x="106870" y="6096"/>
                  </a:lnTo>
                  <a:lnTo>
                    <a:pt x="106870" y="9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8" name="object 98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074288" y="4068603"/>
            <a:ext cx="149733" cy="474535"/>
          </a:xfrm>
          <a:prstGeom prst="rect">
            <a:avLst/>
          </a:prstGeom>
        </p:spPr>
      </p:pic>
      <p:grpSp>
        <p:nvGrpSpPr>
          <p:cNvPr id="99" name="object 99" descr=""/>
          <p:cNvGrpSpPr/>
          <p:nvPr/>
        </p:nvGrpSpPr>
        <p:grpSpPr>
          <a:xfrm>
            <a:off x="3074289" y="3479482"/>
            <a:ext cx="149860" cy="519430"/>
            <a:chOff x="3074289" y="3479482"/>
            <a:chExt cx="149860" cy="519430"/>
          </a:xfrm>
        </p:grpSpPr>
        <p:pic>
          <p:nvPicPr>
            <p:cNvPr id="100" name="object 10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074289" y="3793902"/>
              <a:ext cx="149733" cy="20450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112484" y="3479482"/>
              <a:ext cx="111537" cy="291465"/>
            </a:xfrm>
            <a:prstGeom prst="rect">
              <a:avLst/>
            </a:prstGeom>
          </p:spPr>
        </p:pic>
      </p:grpSp>
      <p:grpSp>
        <p:nvGrpSpPr>
          <p:cNvPr id="102" name="object 102" descr=""/>
          <p:cNvGrpSpPr/>
          <p:nvPr/>
        </p:nvGrpSpPr>
        <p:grpSpPr>
          <a:xfrm>
            <a:off x="3077336" y="2771393"/>
            <a:ext cx="146685" cy="635000"/>
            <a:chOff x="3077336" y="2771393"/>
            <a:chExt cx="146685" cy="635000"/>
          </a:xfrm>
        </p:grpSpPr>
        <p:pic>
          <p:nvPicPr>
            <p:cNvPr id="103" name="object 10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077336" y="3238404"/>
              <a:ext cx="145161" cy="16783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88100" y="2905696"/>
              <a:ext cx="135921" cy="308228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12484" y="2771393"/>
              <a:ext cx="111537" cy="111442"/>
            </a:xfrm>
            <a:prstGeom prst="rect">
              <a:avLst/>
            </a:prstGeom>
          </p:spPr>
        </p:pic>
      </p:grpSp>
      <p:grpSp>
        <p:nvGrpSpPr>
          <p:cNvPr id="106" name="object 106" descr=""/>
          <p:cNvGrpSpPr/>
          <p:nvPr/>
        </p:nvGrpSpPr>
        <p:grpSpPr>
          <a:xfrm>
            <a:off x="3075812" y="2163984"/>
            <a:ext cx="186690" cy="520700"/>
            <a:chOff x="3075812" y="2163984"/>
            <a:chExt cx="186690" cy="520700"/>
          </a:xfrm>
        </p:grpSpPr>
        <p:pic>
          <p:nvPicPr>
            <p:cNvPr id="107" name="object 107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075812" y="2496692"/>
              <a:ext cx="148209" cy="187737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112484" y="2365438"/>
              <a:ext cx="149637" cy="93059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3114008" y="2325814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6870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2192"/>
                  </a:lnTo>
                  <a:lnTo>
                    <a:pt x="0" y="10668"/>
                  </a:lnTo>
                  <a:lnTo>
                    <a:pt x="0" y="7620"/>
                  </a:lnTo>
                  <a:lnTo>
                    <a:pt x="1524" y="6096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489" y="3048"/>
                  </a:lnTo>
                  <a:lnTo>
                    <a:pt x="108489" y="15240"/>
                  </a:lnTo>
                  <a:lnTo>
                    <a:pt x="106870" y="16764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114008" y="2203704"/>
              <a:ext cx="148113" cy="96107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3114008" y="2163984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6870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2192"/>
                  </a:lnTo>
                  <a:lnTo>
                    <a:pt x="0" y="10668"/>
                  </a:lnTo>
                  <a:lnTo>
                    <a:pt x="0" y="7620"/>
                  </a:lnTo>
                  <a:lnTo>
                    <a:pt x="1524" y="6096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489" y="3048"/>
                  </a:lnTo>
                  <a:lnTo>
                    <a:pt x="108489" y="15240"/>
                  </a:lnTo>
                  <a:lnTo>
                    <a:pt x="106870" y="16764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2" name="object 112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065144" y="698944"/>
            <a:ext cx="158877" cy="1378077"/>
          </a:xfrm>
          <a:prstGeom prst="rect">
            <a:avLst/>
          </a:prstGeom>
        </p:spPr>
      </p:pic>
      <p:pic>
        <p:nvPicPr>
          <p:cNvPr id="113" name="object 113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3057525" y="45815"/>
            <a:ext cx="204597" cy="579882"/>
          </a:xfrm>
          <a:prstGeom prst="rect">
            <a:avLst/>
          </a:prstGeom>
        </p:spPr>
      </p:pic>
      <p:pic>
        <p:nvPicPr>
          <p:cNvPr id="114" name="object 114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3431667" y="3861053"/>
            <a:ext cx="160400" cy="674465"/>
          </a:xfrm>
          <a:prstGeom prst="rect">
            <a:avLst/>
          </a:prstGeom>
        </p:spPr>
      </p:pic>
      <p:pic>
        <p:nvPicPr>
          <p:cNvPr id="115" name="object 115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3437763" y="2981991"/>
            <a:ext cx="154305" cy="805815"/>
          </a:xfrm>
          <a:prstGeom prst="rect">
            <a:avLst/>
          </a:prstGeom>
        </p:spPr>
      </p:pic>
      <p:grpSp>
        <p:nvGrpSpPr>
          <p:cNvPr id="116" name="object 116" descr=""/>
          <p:cNvGrpSpPr/>
          <p:nvPr/>
        </p:nvGrpSpPr>
        <p:grpSpPr>
          <a:xfrm>
            <a:off x="3433191" y="2270855"/>
            <a:ext cx="157480" cy="638175"/>
            <a:chOff x="3433191" y="2270855"/>
            <a:chExt cx="157480" cy="638175"/>
          </a:xfrm>
        </p:grpSpPr>
        <p:pic>
          <p:nvPicPr>
            <p:cNvPr id="117" name="object 11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442335" y="2791206"/>
              <a:ext cx="148209" cy="117538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480530" y="2672238"/>
              <a:ext cx="110013" cy="93059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480530" y="2481452"/>
              <a:ext cx="110013" cy="163258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433191" y="2371534"/>
              <a:ext cx="155829" cy="82391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3433191" y="2270861"/>
              <a:ext cx="156210" cy="77470"/>
            </a:xfrm>
            <a:custGeom>
              <a:avLst/>
              <a:gdLst/>
              <a:ahLst/>
              <a:cxnLst/>
              <a:rect l="l" t="t" r="r" b="b"/>
              <a:pathLst>
                <a:path w="156210" h="77469">
                  <a:moveTo>
                    <a:pt x="29044" y="4572"/>
                  </a:moveTo>
                  <a:lnTo>
                    <a:pt x="25996" y="1524"/>
                  </a:lnTo>
                  <a:lnTo>
                    <a:pt x="22948" y="0"/>
                  </a:lnTo>
                  <a:lnTo>
                    <a:pt x="13804" y="0"/>
                  </a:lnTo>
                  <a:lnTo>
                    <a:pt x="10668" y="1524"/>
                  </a:lnTo>
                  <a:lnTo>
                    <a:pt x="7620" y="4572"/>
                  </a:lnTo>
                  <a:lnTo>
                    <a:pt x="7620" y="19812"/>
                  </a:lnTo>
                  <a:lnTo>
                    <a:pt x="10668" y="22860"/>
                  </a:lnTo>
                  <a:lnTo>
                    <a:pt x="25996" y="22860"/>
                  </a:lnTo>
                  <a:lnTo>
                    <a:pt x="29044" y="19812"/>
                  </a:lnTo>
                  <a:lnTo>
                    <a:pt x="29044" y="4572"/>
                  </a:lnTo>
                  <a:close/>
                </a:path>
                <a:path w="156210" h="77469">
                  <a:moveTo>
                    <a:pt x="155829" y="60794"/>
                  </a:moveTo>
                  <a:lnTo>
                    <a:pt x="154305" y="60794"/>
                  </a:lnTo>
                  <a:lnTo>
                    <a:pt x="154305" y="59524"/>
                  </a:lnTo>
                  <a:lnTo>
                    <a:pt x="1524" y="59524"/>
                  </a:lnTo>
                  <a:lnTo>
                    <a:pt x="1524" y="60794"/>
                  </a:lnTo>
                  <a:lnTo>
                    <a:pt x="0" y="60794"/>
                  </a:lnTo>
                  <a:lnTo>
                    <a:pt x="0" y="76034"/>
                  </a:lnTo>
                  <a:lnTo>
                    <a:pt x="1524" y="76034"/>
                  </a:lnTo>
                  <a:lnTo>
                    <a:pt x="1524" y="77304"/>
                  </a:lnTo>
                  <a:lnTo>
                    <a:pt x="155448" y="77304"/>
                  </a:lnTo>
                  <a:lnTo>
                    <a:pt x="155448" y="76034"/>
                  </a:lnTo>
                  <a:lnTo>
                    <a:pt x="155829" y="76034"/>
                  </a:lnTo>
                  <a:lnTo>
                    <a:pt x="155829" y="60794"/>
                  </a:lnTo>
                  <a:close/>
                </a:path>
                <a:path w="156210" h="77469">
                  <a:moveTo>
                    <a:pt x="155829" y="3048"/>
                  </a:moveTo>
                  <a:lnTo>
                    <a:pt x="50380" y="3048"/>
                  </a:lnTo>
                  <a:lnTo>
                    <a:pt x="48856" y="4572"/>
                  </a:lnTo>
                  <a:lnTo>
                    <a:pt x="48856" y="19812"/>
                  </a:lnTo>
                  <a:lnTo>
                    <a:pt x="50380" y="19812"/>
                  </a:lnTo>
                  <a:lnTo>
                    <a:pt x="51904" y="21336"/>
                  </a:lnTo>
                  <a:lnTo>
                    <a:pt x="154305" y="21336"/>
                  </a:lnTo>
                  <a:lnTo>
                    <a:pt x="154305" y="19812"/>
                  </a:lnTo>
                  <a:lnTo>
                    <a:pt x="155829" y="19812"/>
                  </a:lnTo>
                  <a:lnTo>
                    <a:pt x="15582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2" name="object 122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3431666" y="1547431"/>
            <a:ext cx="158877" cy="639508"/>
          </a:xfrm>
          <a:prstGeom prst="rect">
            <a:avLst/>
          </a:prstGeom>
        </p:spPr>
      </p:pic>
      <p:grpSp>
        <p:nvGrpSpPr>
          <p:cNvPr id="123" name="object 123" descr=""/>
          <p:cNvGrpSpPr/>
          <p:nvPr/>
        </p:nvGrpSpPr>
        <p:grpSpPr>
          <a:xfrm>
            <a:off x="3433191" y="480726"/>
            <a:ext cx="157480" cy="981710"/>
            <a:chOff x="3433191" y="480726"/>
            <a:chExt cx="157480" cy="981710"/>
          </a:xfrm>
        </p:grpSpPr>
        <p:pic>
          <p:nvPicPr>
            <p:cNvPr id="124" name="object 12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433191" y="1272730"/>
              <a:ext cx="157352" cy="189261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480530" y="1165955"/>
              <a:ext cx="108489" cy="86963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54622" y="1075944"/>
              <a:ext cx="135921" cy="65532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80530" y="882110"/>
              <a:ext cx="110013" cy="169354"/>
            </a:xfrm>
            <a:prstGeom prst="rect">
              <a:avLst/>
            </a:prstGeom>
          </p:spPr>
        </p:pic>
        <p:sp>
          <p:nvSpPr>
            <p:cNvPr id="128" name="object 128" descr=""/>
            <p:cNvSpPr/>
            <p:nvPr/>
          </p:nvSpPr>
          <p:spPr>
            <a:xfrm>
              <a:off x="3433191" y="843915"/>
              <a:ext cx="156210" cy="17780"/>
            </a:xfrm>
            <a:custGeom>
              <a:avLst/>
              <a:gdLst/>
              <a:ahLst/>
              <a:cxnLst/>
              <a:rect l="l" t="t" r="r" b="b"/>
              <a:pathLst>
                <a:path w="156210" h="17780">
                  <a:moveTo>
                    <a:pt x="155829" y="0"/>
                  </a:move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15240"/>
                  </a:lnTo>
                  <a:lnTo>
                    <a:pt x="635" y="15240"/>
                  </a:lnTo>
                  <a:lnTo>
                    <a:pt x="635" y="1651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154305" y="17780"/>
                  </a:lnTo>
                  <a:lnTo>
                    <a:pt x="154305" y="16510"/>
                  </a:lnTo>
                  <a:lnTo>
                    <a:pt x="155829" y="16510"/>
                  </a:lnTo>
                  <a:lnTo>
                    <a:pt x="155829" y="15240"/>
                  </a:lnTo>
                  <a:lnTo>
                    <a:pt x="155829" y="1270"/>
                  </a:lnTo>
                  <a:lnTo>
                    <a:pt x="155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442335" y="718756"/>
              <a:ext cx="148209" cy="87058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80530" y="593693"/>
              <a:ext cx="108489" cy="86963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42335" y="480726"/>
              <a:ext cx="148209" cy="86963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3433191" y="111442"/>
            <a:ext cx="197485" cy="291465"/>
            <a:chOff x="3433191" y="111442"/>
            <a:chExt cx="197485" cy="291465"/>
          </a:xfrm>
        </p:grpSpPr>
        <p:pic>
          <p:nvPicPr>
            <p:cNvPr id="133" name="object 133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80530" y="331184"/>
              <a:ext cx="110013" cy="71723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433191" y="111442"/>
              <a:ext cx="197072" cy="195262"/>
            </a:xfrm>
            <a:prstGeom prst="rect">
              <a:avLst/>
            </a:prstGeom>
          </p:spPr>
        </p:pic>
      </p:grpSp>
      <p:sp>
        <p:nvSpPr>
          <p:cNvPr id="135" name="object 135" descr=""/>
          <p:cNvSpPr/>
          <p:nvPr/>
        </p:nvSpPr>
        <p:spPr>
          <a:xfrm>
            <a:off x="3433191" y="6096"/>
            <a:ext cx="157480" cy="74930"/>
          </a:xfrm>
          <a:custGeom>
            <a:avLst/>
            <a:gdLst/>
            <a:ahLst/>
            <a:cxnLst/>
            <a:rect l="l" t="t" r="r" b="b"/>
            <a:pathLst>
              <a:path w="157479" h="74930">
                <a:moveTo>
                  <a:pt x="73329" y="24384"/>
                </a:moveTo>
                <a:lnTo>
                  <a:pt x="70281" y="21336"/>
                </a:lnTo>
                <a:lnTo>
                  <a:pt x="70281" y="19812"/>
                </a:lnTo>
                <a:lnTo>
                  <a:pt x="67233" y="13716"/>
                </a:lnTo>
                <a:lnTo>
                  <a:pt x="65709" y="12192"/>
                </a:lnTo>
                <a:lnTo>
                  <a:pt x="64185" y="7620"/>
                </a:lnTo>
                <a:lnTo>
                  <a:pt x="64185" y="4572"/>
                </a:lnTo>
                <a:lnTo>
                  <a:pt x="62661" y="1524"/>
                </a:lnTo>
                <a:lnTo>
                  <a:pt x="62661" y="0"/>
                </a:lnTo>
                <a:lnTo>
                  <a:pt x="47840" y="0"/>
                </a:lnTo>
                <a:lnTo>
                  <a:pt x="48856" y="3048"/>
                </a:lnTo>
                <a:lnTo>
                  <a:pt x="48856" y="6096"/>
                </a:lnTo>
                <a:lnTo>
                  <a:pt x="50380" y="9144"/>
                </a:lnTo>
                <a:lnTo>
                  <a:pt x="50380" y="12192"/>
                </a:lnTo>
                <a:lnTo>
                  <a:pt x="51904" y="16764"/>
                </a:lnTo>
                <a:lnTo>
                  <a:pt x="53428" y="18288"/>
                </a:lnTo>
                <a:lnTo>
                  <a:pt x="56476" y="24384"/>
                </a:lnTo>
                <a:lnTo>
                  <a:pt x="56476" y="25908"/>
                </a:lnTo>
                <a:lnTo>
                  <a:pt x="58000" y="25908"/>
                </a:lnTo>
                <a:lnTo>
                  <a:pt x="59613" y="27432"/>
                </a:lnTo>
                <a:lnTo>
                  <a:pt x="59613" y="29057"/>
                </a:lnTo>
                <a:lnTo>
                  <a:pt x="70281" y="29057"/>
                </a:lnTo>
                <a:lnTo>
                  <a:pt x="70281" y="27432"/>
                </a:lnTo>
                <a:lnTo>
                  <a:pt x="71805" y="27432"/>
                </a:lnTo>
                <a:lnTo>
                  <a:pt x="71805" y="25908"/>
                </a:lnTo>
                <a:lnTo>
                  <a:pt x="73329" y="25908"/>
                </a:lnTo>
                <a:lnTo>
                  <a:pt x="73329" y="24384"/>
                </a:lnTo>
                <a:close/>
              </a:path>
              <a:path w="157479" h="74930">
                <a:moveTo>
                  <a:pt x="154305" y="73253"/>
                </a:moveTo>
                <a:lnTo>
                  <a:pt x="1524" y="73253"/>
                </a:lnTo>
                <a:lnTo>
                  <a:pt x="1524" y="74777"/>
                </a:lnTo>
                <a:lnTo>
                  <a:pt x="154305" y="74777"/>
                </a:lnTo>
                <a:lnTo>
                  <a:pt x="154305" y="73253"/>
                </a:lnTo>
                <a:close/>
              </a:path>
              <a:path w="157479" h="74930">
                <a:moveTo>
                  <a:pt x="155829" y="57759"/>
                </a:moveTo>
                <a:lnTo>
                  <a:pt x="154940" y="57759"/>
                </a:lnTo>
                <a:lnTo>
                  <a:pt x="154940" y="56489"/>
                </a:lnTo>
                <a:lnTo>
                  <a:pt x="1524" y="56489"/>
                </a:lnTo>
                <a:lnTo>
                  <a:pt x="1524" y="57759"/>
                </a:lnTo>
                <a:lnTo>
                  <a:pt x="0" y="57759"/>
                </a:lnTo>
                <a:lnTo>
                  <a:pt x="0" y="72999"/>
                </a:lnTo>
                <a:lnTo>
                  <a:pt x="155829" y="72999"/>
                </a:lnTo>
                <a:lnTo>
                  <a:pt x="155829" y="57759"/>
                </a:lnTo>
                <a:close/>
              </a:path>
              <a:path w="157479" h="74930">
                <a:moveTo>
                  <a:pt x="157340" y="0"/>
                </a:moveTo>
                <a:lnTo>
                  <a:pt x="143535" y="0"/>
                </a:lnTo>
                <a:lnTo>
                  <a:pt x="143535" y="1524"/>
                </a:lnTo>
                <a:lnTo>
                  <a:pt x="142011" y="6096"/>
                </a:lnTo>
                <a:lnTo>
                  <a:pt x="138963" y="9144"/>
                </a:lnTo>
                <a:lnTo>
                  <a:pt x="135915" y="13716"/>
                </a:lnTo>
                <a:lnTo>
                  <a:pt x="131343" y="15240"/>
                </a:lnTo>
                <a:lnTo>
                  <a:pt x="123723" y="15240"/>
                </a:lnTo>
                <a:lnTo>
                  <a:pt x="120675" y="13716"/>
                </a:lnTo>
                <a:lnTo>
                  <a:pt x="117627" y="13716"/>
                </a:lnTo>
                <a:lnTo>
                  <a:pt x="111531" y="7620"/>
                </a:lnTo>
                <a:lnTo>
                  <a:pt x="108483" y="1524"/>
                </a:lnTo>
                <a:lnTo>
                  <a:pt x="108483" y="0"/>
                </a:lnTo>
                <a:lnTo>
                  <a:pt x="95046" y="0"/>
                </a:lnTo>
                <a:lnTo>
                  <a:pt x="99237" y="16764"/>
                </a:lnTo>
                <a:lnTo>
                  <a:pt x="102285" y="19812"/>
                </a:lnTo>
                <a:lnTo>
                  <a:pt x="105435" y="24384"/>
                </a:lnTo>
                <a:lnTo>
                  <a:pt x="108483" y="27432"/>
                </a:lnTo>
                <a:lnTo>
                  <a:pt x="113055" y="30581"/>
                </a:lnTo>
                <a:lnTo>
                  <a:pt x="116103" y="32105"/>
                </a:lnTo>
                <a:lnTo>
                  <a:pt x="122199" y="33629"/>
                </a:lnTo>
                <a:lnTo>
                  <a:pt x="135915" y="33629"/>
                </a:lnTo>
                <a:lnTo>
                  <a:pt x="140487" y="30581"/>
                </a:lnTo>
                <a:lnTo>
                  <a:pt x="143535" y="29057"/>
                </a:lnTo>
                <a:lnTo>
                  <a:pt x="146583" y="27432"/>
                </a:lnTo>
                <a:lnTo>
                  <a:pt x="149720" y="24384"/>
                </a:lnTo>
                <a:lnTo>
                  <a:pt x="152768" y="21336"/>
                </a:lnTo>
                <a:lnTo>
                  <a:pt x="154292" y="16764"/>
                </a:lnTo>
                <a:lnTo>
                  <a:pt x="155054" y="15240"/>
                </a:lnTo>
                <a:lnTo>
                  <a:pt x="155816" y="13716"/>
                </a:lnTo>
                <a:lnTo>
                  <a:pt x="157340" y="9144"/>
                </a:lnTo>
                <a:lnTo>
                  <a:pt x="157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6" name="object 136" descr=""/>
          <p:cNvGrpSpPr/>
          <p:nvPr/>
        </p:nvGrpSpPr>
        <p:grpSpPr>
          <a:xfrm>
            <a:off x="3810475" y="3851909"/>
            <a:ext cx="186690" cy="699135"/>
            <a:chOff x="3810475" y="3851909"/>
            <a:chExt cx="186690" cy="699135"/>
          </a:xfrm>
        </p:grpSpPr>
        <p:sp>
          <p:nvSpPr>
            <p:cNvPr id="137" name="object 137" descr=""/>
            <p:cNvSpPr/>
            <p:nvPr/>
          </p:nvSpPr>
          <p:spPr>
            <a:xfrm>
              <a:off x="3810475" y="4489799"/>
              <a:ext cx="148590" cy="61594"/>
            </a:xfrm>
            <a:custGeom>
              <a:avLst/>
              <a:gdLst/>
              <a:ahLst/>
              <a:cxnLst/>
              <a:rect l="l" t="t" r="r" b="b"/>
              <a:pathLst>
                <a:path w="148589" h="61595">
                  <a:moveTo>
                    <a:pt x="142017" y="59531"/>
                  </a:moveTo>
                  <a:lnTo>
                    <a:pt x="117538" y="59531"/>
                  </a:lnTo>
                  <a:lnTo>
                    <a:pt x="117538" y="54959"/>
                  </a:lnTo>
                  <a:lnTo>
                    <a:pt x="119062" y="54959"/>
                  </a:lnTo>
                  <a:lnTo>
                    <a:pt x="119062" y="53340"/>
                  </a:lnTo>
                  <a:lnTo>
                    <a:pt x="120586" y="51816"/>
                  </a:lnTo>
                  <a:lnTo>
                    <a:pt x="120586" y="48768"/>
                  </a:lnTo>
                  <a:lnTo>
                    <a:pt x="122110" y="47244"/>
                  </a:lnTo>
                  <a:lnTo>
                    <a:pt x="122110" y="38100"/>
                  </a:lnTo>
                  <a:lnTo>
                    <a:pt x="120586" y="36576"/>
                  </a:lnTo>
                  <a:lnTo>
                    <a:pt x="120586" y="35052"/>
                  </a:lnTo>
                  <a:lnTo>
                    <a:pt x="117538" y="32004"/>
                  </a:lnTo>
                  <a:lnTo>
                    <a:pt x="114490" y="32004"/>
                  </a:lnTo>
                  <a:lnTo>
                    <a:pt x="112966" y="30480"/>
                  </a:lnTo>
                  <a:lnTo>
                    <a:pt x="3048" y="30480"/>
                  </a:lnTo>
                  <a:lnTo>
                    <a:pt x="3048" y="28956"/>
                  </a:lnTo>
                  <a:lnTo>
                    <a:pt x="1524" y="28956"/>
                  </a:lnTo>
                  <a:lnTo>
                    <a:pt x="1524" y="27432"/>
                  </a:lnTo>
                  <a:lnTo>
                    <a:pt x="0" y="2590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11442" y="0"/>
                  </a:lnTo>
                  <a:lnTo>
                    <a:pt x="117538" y="1524"/>
                  </a:lnTo>
                  <a:lnTo>
                    <a:pt x="122110" y="3048"/>
                  </a:lnTo>
                  <a:lnTo>
                    <a:pt x="128206" y="3048"/>
                  </a:lnTo>
                  <a:lnTo>
                    <a:pt x="132873" y="6096"/>
                  </a:lnTo>
                  <a:lnTo>
                    <a:pt x="135921" y="9144"/>
                  </a:lnTo>
                  <a:lnTo>
                    <a:pt x="140493" y="12192"/>
                  </a:lnTo>
                  <a:lnTo>
                    <a:pt x="143541" y="15240"/>
                  </a:lnTo>
                  <a:lnTo>
                    <a:pt x="146589" y="24384"/>
                  </a:lnTo>
                  <a:lnTo>
                    <a:pt x="148113" y="30480"/>
                  </a:lnTo>
                  <a:lnTo>
                    <a:pt x="148113" y="42672"/>
                  </a:lnTo>
                  <a:lnTo>
                    <a:pt x="146589" y="44196"/>
                  </a:lnTo>
                  <a:lnTo>
                    <a:pt x="146589" y="50292"/>
                  </a:lnTo>
                  <a:lnTo>
                    <a:pt x="145065" y="51816"/>
                  </a:lnTo>
                  <a:lnTo>
                    <a:pt x="145065" y="53340"/>
                  </a:lnTo>
                  <a:lnTo>
                    <a:pt x="143541" y="54959"/>
                  </a:lnTo>
                  <a:lnTo>
                    <a:pt x="143541" y="58007"/>
                  </a:lnTo>
                  <a:lnTo>
                    <a:pt x="142017" y="58007"/>
                  </a:lnTo>
                  <a:lnTo>
                    <a:pt x="142017" y="59531"/>
                  </a:lnTo>
                  <a:close/>
                </a:path>
                <a:path w="148589" h="61595">
                  <a:moveTo>
                    <a:pt x="137445" y="61055"/>
                  </a:moveTo>
                  <a:lnTo>
                    <a:pt x="122110" y="61055"/>
                  </a:lnTo>
                  <a:lnTo>
                    <a:pt x="122110" y="59531"/>
                  </a:lnTo>
                  <a:lnTo>
                    <a:pt x="138969" y="59531"/>
                  </a:lnTo>
                  <a:lnTo>
                    <a:pt x="137445" y="610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847051" y="4366164"/>
              <a:ext cx="111537" cy="94583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845527" y="4176902"/>
              <a:ext cx="111537" cy="158781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845528" y="3938873"/>
              <a:ext cx="151257" cy="215169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845528" y="3851909"/>
              <a:ext cx="111537" cy="64008"/>
            </a:xfrm>
            <a:prstGeom prst="rect">
              <a:avLst/>
            </a:prstGeom>
          </p:spPr>
        </p:pic>
      </p:grpSp>
      <p:pic>
        <p:nvPicPr>
          <p:cNvPr id="142" name="object 142" descr="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3799713" y="2954559"/>
            <a:ext cx="158877" cy="825531"/>
          </a:xfrm>
          <a:prstGeom prst="rect">
            <a:avLst/>
          </a:prstGeom>
        </p:spPr>
      </p:pic>
      <p:grpSp>
        <p:nvGrpSpPr>
          <p:cNvPr id="143" name="object 143" descr=""/>
          <p:cNvGrpSpPr/>
          <p:nvPr/>
        </p:nvGrpSpPr>
        <p:grpSpPr>
          <a:xfrm>
            <a:off x="3799807" y="2015966"/>
            <a:ext cx="159385" cy="868680"/>
            <a:chOff x="3799807" y="2015966"/>
            <a:chExt cx="159385" cy="868680"/>
          </a:xfrm>
        </p:grpSpPr>
        <p:pic>
          <p:nvPicPr>
            <p:cNvPr id="144" name="object 144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808951" y="2264759"/>
              <a:ext cx="149638" cy="619601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3799807" y="2228088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5733" y="18383"/>
                  </a:moveTo>
                  <a:lnTo>
                    <a:pt x="1524" y="18383"/>
                  </a:lnTo>
                  <a:lnTo>
                    <a:pt x="1524" y="16859"/>
                  </a:lnTo>
                  <a:lnTo>
                    <a:pt x="0" y="16859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5733" y="1524"/>
                  </a:lnTo>
                  <a:lnTo>
                    <a:pt x="155733" y="3048"/>
                  </a:lnTo>
                  <a:lnTo>
                    <a:pt x="157257" y="4572"/>
                  </a:lnTo>
                  <a:lnTo>
                    <a:pt x="157257" y="13716"/>
                  </a:lnTo>
                  <a:lnTo>
                    <a:pt x="155733" y="15335"/>
                  </a:lnTo>
                  <a:lnTo>
                    <a:pt x="155733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847052" y="2102929"/>
              <a:ext cx="111537" cy="93154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3847052" y="2015966"/>
              <a:ext cx="110489" cy="59690"/>
            </a:xfrm>
            <a:custGeom>
              <a:avLst/>
              <a:gdLst/>
              <a:ahLst/>
              <a:cxnLst/>
              <a:rect l="l" t="t" r="r" b="b"/>
              <a:pathLst>
                <a:path w="110489" h="59689">
                  <a:moveTo>
                    <a:pt x="16859" y="1524"/>
                  </a:moveTo>
                  <a:lnTo>
                    <a:pt x="6191" y="1524"/>
                  </a:lnTo>
                  <a:lnTo>
                    <a:pt x="6191" y="0"/>
                  </a:lnTo>
                  <a:lnTo>
                    <a:pt x="15335" y="0"/>
                  </a:lnTo>
                  <a:lnTo>
                    <a:pt x="16859" y="1524"/>
                  </a:lnTo>
                  <a:close/>
                </a:path>
                <a:path w="110489" h="59689">
                  <a:moveTo>
                    <a:pt x="108489" y="59531"/>
                  </a:moveTo>
                  <a:lnTo>
                    <a:pt x="3048" y="59531"/>
                  </a:lnTo>
                  <a:lnTo>
                    <a:pt x="3048" y="58007"/>
                  </a:lnTo>
                  <a:lnTo>
                    <a:pt x="1524" y="56483"/>
                  </a:lnTo>
                  <a:lnTo>
                    <a:pt x="1524" y="45815"/>
                  </a:lnTo>
                  <a:lnTo>
                    <a:pt x="3048" y="44291"/>
                  </a:lnTo>
                  <a:lnTo>
                    <a:pt x="3048" y="42767"/>
                  </a:lnTo>
                  <a:lnTo>
                    <a:pt x="19907" y="42767"/>
                  </a:lnTo>
                  <a:lnTo>
                    <a:pt x="15335" y="39719"/>
                  </a:lnTo>
                  <a:lnTo>
                    <a:pt x="12287" y="38195"/>
                  </a:lnTo>
                  <a:lnTo>
                    <a:pt x="10763" y="35147"/>
                  </a:lnTo>
                  <a:lnTo>
                    <a:pt x="6191" y="30575"/>
                  </a:lnTo>
                  <a:lnTo>
                    <a:pt x="4572" y="27432"/>
                  </a:lnTo>
                  <a:lnTo>
                    <a:pt x="1524" y="24384"/>
                  </a:lnTo>
                  <a:lnTo>
                    <a:pt x="1524" y="21336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19907" y="1524"/>
                  </a:lnTo>
                  <a:lnTo>
                    <a:pt x="19907" y="7620"/>
                  </a:lnTo>
                  <a:lnTo>
                    <a:pt x="18383" y="9144"/>
                  </a:lnTo>
                  <a:lnTo>
                    <a:pt x="18383" y="21336"/>
                  </a:lnTo>
                  <a:lnTo>
                    <a:pt x="19907" y="24384"/>
                  </a:lnTo>
                  <a:lnTo>
                    <a:pt x="24479" y="28956"/>
                  </a:lnTo>
                  <a:lnTo>
                    <a:pt x="26003" y="32099"/>
                  </a:lnTo>
                  <a:lnTo>
                    <a:pt x="29051" y="33623"/>
                  </a:lnTo>
                  <a:lnTo>
                    <a:pt x="32099" y="36671"/>
                  </a:lnTo>
                  <a:lnTo>
                    <a:pt x="35147" y="38195"/>
                  </a:lnTo>
                  <a:lnTo>
                    <a:pt x="39719" y="41243"/>
                  </a:lnTo>
                  <a:lnTo>
                    <a:pt x="108489" y="41243"/>
                  </a:lnTo>
                  <a:lnTo>
                    <a:pt x="108489" y="44291"/>
                  </a:lnTo>
                  <a:lnTo>
                    <a:pt x="110013" y="45815"/>
                  </a:lnTo>
                  <a:lnTo>
                    <a:pt x="110013" y="54959"/>
                  </a:lnTo>
                  <a:lnTo>
                    <a:pt x="108489" y="56483"/>
                  </a:lnTo>
                  <a:lnTo>
                    <a:pt x="108489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8" name="object 148" descr=""/>
          <p:cNvGrpSpPr/>
          <p:nvPr/>
        </p:nvGrpSpPr>
        <p:grpSpPr>
          <a:xfrm>
            <a:off x="3799807" y="1761077"/>
            <a:ext cx="159385" cy="192405"/>
            <a:chOff x="3799807" y="1761077"/>
            <a:chExt cx="159385" cy="192405"/>
          </a:xfrm>
        </p:grpSpPr>
        <p:sp>
          <p:nvSpPr>
            <p:cNvPr id="149" name="object 149" descr=""/>
            <p:cNvSpPr/>
            <p:nvPr/>
          </p:nvSpPr>
          <p:spPr>
            <a:xfrm>
              <a:off x="3799801" y="1875574"/>
              <a:ext cx="157480" cy="78105"/>
            </a:xfrm>
            <a:custGeom>
              <a:avLst/>
              <a:gdLst/>
              <a:ahLst/>
              <a:cxnLst/>
              <a:rect l="l" t="t" r="r" b="b"/>
              <a:pathLst>
                <a:path w="157479" h="78105">
                  <a:moveTo>
                    <a:pt x="28956" y="59524"/>
                  </a:moveTo>
                  <a:lnTo>
                    <a:pt x="25908" y="56476"/>
                  </a:lnTo>
                  <a:lnTo>
                    <a:pt x="22860" y="54952"/>
                  </a:lnTo>
                  <a:lnTo>
                    <a:pt x="13716" y="54952"/>
                  </a:lnTo>
                  <a:lnTo>
                    <a:pt x="10668" y="56476"/>
                  </a:lnTo>
                  <a:lnTo>
                    <a:pt x="7620" y="59524"/>
                  </a:lnTo>
                  <a:lnTo>
                    <a:pt x="7620" y="73240"/>
                  </a:lnTo>
                  <a:lnTo>
                    <a:pt x="9144" y="74764"/>
                  </a:lnTo>
                  <a:lnTo>
                    <a:pt x="10668" y="77812"/>
                  </a:lnTo>
                  <a:lnTo>
                    <a:pt x="25908" y="77812"/>
                  </a:lnTo>
                  <a:lnTo>
                    <a:pt x="27432" y="74764"/>
                  </a:lnTo>
                  <a:lnTo>
                    <a:pt x="28956" y="73240"/>
                  </a:lnTo>
                  <a:lnTo>
                    <a:pt x="28956" y="59524"/>
                  </a:lnTo>
                  <a:close/>
                </a:path>
                <a:path w="157479" h="78105">
                  <a:moveTo>
                    <a:pt x="157251" y="62572"/>
                  </a:moveTo>
                  <a:lnTo>
                    <a:pt x="155727" y="61048"/>
                  </a:lnTo>
                  <a:lnTo>
                    <a:pt x="155727" y="58000"/>
                  </a:lnTo>
                  <a:lnTo>
                    <a:pt x="154203" y="58000"/>
                  </a:lnTo>
                  <a:lnTo>
                    <a:pt x="154203" y="56476"/>
                  </a:lnTo>
                  <a:lnTo>
                    <a:pt x="51816" y="56476"/>
                  </a:lnTo>
                  <a:lnTo>
                    <a:pt x="51816" y="58000"/>
                  </a:lnTo>
                  <a:lnTo>
                    <a:pt x="50292" y="58000"/>
                  </a:lnTo>
                  <a:lnTo>
                    <a:pt x="50292" y="59524"/>
                  </a:lnTo>
                  <a:lnTo>
                    <a:pt x="48768" y="59524"/>
                  </a:lnTo>
                  <a:lnTo>
                    <a:pt x="48768" y="71716"/>
                  </a:lnTo>
                  <a:lnTo>
                    <a:pt x="50292" y="73240"/>
                  </a:lnTo>
                  <a:lnTo>
                    <a:pt x="50292" y="74764"/>
                  </a:lnTo>
                  <a:lnTo>
                    <a:pt x="51816" y="76288"/>
                  </a:lnTo>
                  <a:lnTo>
                    <a:pt x="154203" y="76288"/>
                  </a:lnTo>
                  <a:lnTo>
                    <a:pt x="154203" y="74764"/>
                  </a:lnTo>
                  <a:lnTo>
                    <a:pt x="155727" y="74764"/>
                  </a:lnTo>
                  <a:lnTo>
                    <a:pt x="155727" y="71716"/>
                  </a:lnTo>
                  <a:lnTo>
                    <a:pt x="157251" y="71716"/>
                  </a:lnTo>
                  <a:lnTo>
                    <a:pt x="157251" y="62572"/>
                  </a:lnTo>
                  <a:close/>
                </a:path>
                <a:path w="157479" h="78105">
                  <a:moveTo>
                    <a:pt x="157251" y="4572"/>
                  </a:moveTo>
                  <a:lnTo>
                    <a:pt x="155727" y="3048"/>
                  </a:lnTo>
                  <a:lnTo>
                    <a:pt x="155727" y="1524"/>
                  </a:lnTo>
                  <a:lnTo>
                    <a:pt x="154203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16852"/>
                  </a:lnTo>
                  <a:lnTo>
                    <a:pt x="1524" y="16852"/>
                  </a:lnTo>
                  <a:lnTo>
                    <a:pt x="1524" y="18376"/>
                  </a:lnTo>
                  <a:lnTo>
                    <a:pt x="155727" y="18376"/>
                  </a:lnTo>
                  <a:lnTo>
                    <a:pt x="155727" y="15328"/>
                  </a:lnTo>
                  <a:lnTo>
                    <a:pt x="157251" y="13716"/>
                  </a:lnTo>
                  <a:lnTo>
                    <a:pt x="157251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847052" y="1761077"/>
              <a:ext cx="111537" cy="91630"/>
            </a:xfrm>
            <a:prstGeom prst="rect">
              <a:avLst/>
            </a:prstGeom>
          </p:spPr>
        </p:pic>
      </p:grpSp>
      <p:grpSp>
        <p:nvGrpSpPr>
          <p:cNvPr id="151" name="object 151" descr=""/>
          <p:cNvGrpSpPr/>
          <p:nvPr/>
        </p:nvGrpSpPr>
        <p:grpSpPr>
          <a:xfrm>
            <a:off x="3799713" y="961453"/>
            <a:ext cx="159385" cy="726440"/>
            <a:chOff x="3799713" y="961453"/>
            <a:chExt cx="159385" cy="726440"/>
          </a:xfrm>
        </p:grpSpPr>
        <p:pic>
          <p:nvPicPr>
            <p:cNvPr id="152" name="object 152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810476" y="1564290"/>
              <a:ext cx="146589" cy="123539"/>
            </a:xfrm>
            <a:prstGeom prst="rect">
              <a:avLst/>
            </a:prstGeom>
          </p:spPr>
        </p:pic>
        <p:pic>
          <p:nvPicPr>
            <p:cNvPr id="153" name="object 153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799713" y="1379600"/>
              <a:ext cx="158877" cy="161734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848576" y="1265110"/>
              <a:ext cx="110013" cy="86963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3807428" y="1207103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4">
                  <a:moveTo>
                    <a:pt x="148113" y="19907"/>
                  </a:moveTo>
                  <a:lnTo>
                    <a:pt x="42672" y="19907"/>
                  </a:lnTo>
                  <a:lnTo>
                    <a:pt x="42672" y="16859"/>
                  </a:lnTo>
                  <a:lnTo>
                    <a:pt x="41148" y="16859"/>
                  </a:lnTo>
                  <a:lnTo>
                    <a:pt x="41148" y="4572"/>
                  </a:lnTo>
                  <a:lnTo>
                    <a:pt x="42672" y="3048"/>
                  </a:lnTo>
                  <a:lnTo>
                    <a:pt x="42672" y="1524"/>
                  </a:lnTo>
                  <a:lnTo>
                    <a:pt x="148113" y="1524"/>
                  </a:lnTo>
                  <a:lnTo>
                    <a:pt x="148113" y="4572"/>
                  </a:lnTo>
                  <a:lnTo>
                    <a:pt x="149637" y="6096"/>
                  </a:lnTo>
                  <a:lnTo>
                    <a:pt x="149637" y="15335"/>
                  </a:lnTo>
                  <a:lnTo>
                    <a:pt x="148113" y="16859"/>
                  </a:lnTo>
                  <a:lnTo>
                    <a:pt x="148113" y="19907"/>
                  </a:lnTo>
                  <a:close/>
                </a:path>
                <a:path w="149860" h="23494">
                  <a:moveTo>
                    <a:pt x="15240" y="22955"/>
                  </a:moveTo>
                  <a:lnTo>
                    <a:pt x="6096" y="22955"/>
                  </a:lnTo>
                  <a:lnTo>
                    <a:pt x="3048" y="21431"/>
                  </a:lnTo>
                  <a:lnTo>
                    <a:pt x="0" y="18383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1336" y="18383"/>
                  </a:lnTo>
                  <a:lnTo>
                    <a:pt x="18288" y="21431"/>
                  </a:lnTo>
                  <a:lnTo>
                    <a:pt x="15240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847052" y="1083564"/>
              <a:ext cx="110013" cy="86963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847052" y="961453"/>
              <a:ext cx="111537" cy="100679"/>
            </a:xfrm>
            <a:prstGeom prst="rect">
              <a:avLst/>
            </a:prstGeom>
          </p:spPr>
        </p:pic>
      </p:grpSp>
      <p:grpSp>
        <p:nvGrpSpPr>
          <p:cNvPr id="158" name="object 158" descr=""/>
          <p:cNvGrpSpPr/>
          <p:nvPr/>
        </p:nvGrpSpPr>
        <p:grpSpPr>
          <a:xfrm>
            <a:off x="3799713" y="131254"/>
            <a:ext cx="159385" cy="760095"/>
            <a:chOff x="3799713" y="131254"/>
            <a:chExt cx="159385" cy="760095"/>
          </a:xfrm>
        </p:grpSpPr>
        <p:pic>
          <p:nvPicPr>
            <p:cNvPr id="159" name="object 159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47052" y="808862"/>
              <a:ext cx="111537" cy="82391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847052" y="618077"/>
              <a:ext cx="111537" cy="152590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847052" y="525017"/>
              <a:ext cx="111537" cy="71723"/>
            </a:xfrm>
            <a:prstGeom prst="rect">
              <a:avLst/>
            </a:prstGeom>
          </p:spPr>
        </p:pic>
        <p:sp>
          <p:nvSpPr>
            <p:cNvPr id="162" name="object 162" descr=""/>
            <p:cNvSpPr/>
            <p:nvPr/>
          </p:nvSpPr>
          <p:spPr>
            <a:xfrm>
              <a:off x="3848671" y="474630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6870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5346" y="1524"/>
                  </a:lnTo>
                  <a:lnTo>
                    <a:pt x="106870" y="1524"/>
                  </a:lnTo>
                  <a:lnTo>
                    <a:pt x="106870" y="4572"/>
                  </a:lnTo>
                  <a:lnTo>
                    <a:pt x="108394" y="4572"/>
                  </a:lnTo>
                  <a:lnTo>
                    <a:pt x="108394" y="13716"/>
                  </a:lnTo>
                  <a:lnTo>
                    <a:pt x="106870" y="15240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3" name="object 163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847052" y="358616"/>
              <a:ext cx="110013" cy="86963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99713" y="236505"/>
              <a:ext cx="158877" cy="91630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847052" y="131254"/>
              <a:ext cx="111537" cy="83915"/>
            </a:xfrm>
            <a:prstGeom prst="rect">
              <a:avLst/>
            </a:prstGeom>
          </p:spPr>
        </p:pic>
      </p:grpSp>
      <p:grpSp>
        <p:nvGrpSpPr>
          <p:cNvPr id="166" name="object 166" descr=""/>
          <p:cNvGrpSpPr/>
          <p:nvPr/>
        </p:nvGrpSpPr>
        <p:grpSpPr>
          <a:xfrm>
            <a:off x="4076128" y="3816762"/>
            <a:ext cx="197485" cy="717550"/>
            <a:chOff x="4076128" y="3816762"/>
            <a:chExt cx="197485" cy="717550"/>
          </a:xfrm>
        </p:grpSpPr>
        <p:pic>
          <p:nvPicPr>
            <p:cNvPr id="167" name="object 167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076128" y="3859530"/>
              <a:ext cx="197072" cy="674465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4126611" y="3816769"/>
              <a:ext cx="107314" cy="17780"/>
            </a:xfrm>
            <a:custGeom>
              <a:avLst/>
              <a:gdLst/>
              <a:ahLst/>
              <a:cxnLst/>
              <a:rect l="l" t="t" r="r" b="b"/>
              <a:pathLst>
                <a:path w="107314" h="17779">
                  <a:moveTo>
                    <a:pt x="106870" y="2540"/>
                  </a:moveTo>
                  <a:lnTo>
                    <a:pt x="105727" y="2540"/>
                  </a:lnTo>
                  <a:lnTo>
                    <a:pt x="105727" y="1270"/>
                  </a:lnTo>
                  <a:lnTo>
                    <a:pt x="105346" y="1270"/>
                  </a:lnTo>
                  <a:lnTo>
                    <a:pt x="105346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06489" y="17780"/>
                  </a:lnTo>
                  <a:lnTo>
                    <a:pt x="106489" y="16510"/>
                  </a:lnTo>
                  <a:lnTo>
                    <a:pt x="106870" y="16510"/>
                  </a:lnTo>
                  <a:lnTo>
                    <a:pt x="106870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9" name="object 169" descr=""/>
          <p:cNvGrpSpPr/>
          <p:nvPr/>
        </p:nvGrpSpPr>
        <p:grpSpPr>
          <a:xfrm>
            <a:off x="4083843" y="3442906"/>
            <a:ext cx="189865" cy="290195"/>
            <a:chOff x="4083843" y="3442906"/>
            <a:chExt cx="189865" cy="290195"/>
          </a:xfrm>
        </p:grpSpPr>
        <p:sp>
          <p:nvSpPr>
            <p:cNvPr id="170" name="object 170" descr=""/>
            <p:cNvSpPr/>
            <p:nvPr/>
          </p:nvSpPr>
          <p:spPr>
            <a:xfrm>
              <a:off x="4083843" y="3709892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8113" y="19907"/>
                  </a:moveTo>
                  <a:lnTo>
                    <a:pt x="42767" y="19907"/>
                  </a:lnTo>
                  <a:lnTo>
                    <a:pt x="42767" y="3143"/>
                  </a:lnTo>
                  <a:lnTo>
                    <a:pt x="44291" y="3143"/>
                  </a:lnTo>
                  <a:lnTo>
                    <a:pt x="44291" y="1619"/>
                  </a:lnTo>
                  <a:lnTo>
                    <a:pt x="148113" y="1619"/>
                  </a:lnTo>
                  <a:lnTo>
                    <a:pt x="148113" y="3143"/>
                  </a:lnTo>
                  <a:lnTo>
                    <a:pt x="149637" y="4667"/>
                  </a:lnTo>
                  <a:lnTo>
                    <a:pt x="149637" y="18383"/>
                  </a:lnTo>
                  <a:lnTo>
                    <a:pt x="148113" y="19907"/>
                  </a:lnTo>
                  <a:close/>
                </a:path>
                <a:path w="149860" h="23495">
                  <a:moveTo>
                    <a:pt x="15240" y="22955"/>
                  </a:moveTo>
                  <a:lnTo>
                    <a:pt x="7620" y="22955"/>
                  </a:lnTo>
                  <a:lnTo>
                    <a:pt x="4572" y="21431"/>
                  </a:lnTo>
                  <a:lnTo>
                    <a:pt x="1524" y="18383"/>
                  </a:lnTo>
                  <a:lnTo>
                    <a:pt x="0" y="15335"/>
                  </a:lnTo>
                  <a:lnTo>
                    <a:pt x="0" y="7715"/>
                  </a:lnTo>
                  <a:lnTo>
                    <a:pt x="3048" y="1619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3143"/>
                  </a:lnTo>
                  <a:lnTo>
                    <a:pt x="21336" y="4667"/>
                  </a:lnTo>
                  <a:lnTo>
                    <a:pt x="22860" y="7715"/>
                  </a:lnTo>
                  <a:lnTo>
                    <a:pt x="22860" y="15335"/>
                  </a:lnTo>
                  <a:lnTo>
                    <a:pt x="21336" y="18383"/>
                  </a:lnTo>
                  <a:lnTo>
                    <a:pt x="18288" y="21431"/>
                  </a:lnTo>
                  <a:lnTo>
                    <a:pt x="15240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125086" y="3610736"/>
              <a:ext cx="148113" cy="79343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4083843" y="3557301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8113" y="3048"/>
                  </a:moveTo>
                  <a:lnTo>
                    <a:pt x="44291" y="3048"/>
                  </a:lnTo>
                  <a:lnTo>
                    <a:pt x="44291" y="1524"/>
                  </a:lnTo>
                  <a:lnTo>
                    <a:pt x="148113" y="1524"/>
                  </a:lnTo>
                  <a:lnTo>
                    <a:pt x="148113" y="3048"/>
                  </a:lnTo>
                  <a:close/>
                </a:path>
                <a:path w="149860" h="23495">
                  <a:moveTo>
                    <a:pt x="148113" y="19907"/>
                  </a:moveTo>
                  <a:lnTo>
                    <a:pt x="44291" y="19907"/>
                  </a:lnTo>
                  <a:lnTo>
                    <a:pt x="42767" y="18383"/>
                  </a:lnTo>
                  <a:lnTo>
                    <a:pt x="42767" y="3048"/>
                  </a:lnTo>
                  <a:lnTo>
                    <a:pt x="149637" y="3048"/>
                  </a:lnTo>
                  <a:lnTo>
                    <a:pt x="149637" y="18383"/>
                  </a:lnTo>
                  <a:lnTo>
                    <a:pt x="148113" y="18383"/>
                  </a:lnTo>
                  <a:lnTo>
                    <a:pt x="148113" y="19907"/>
                  </a:lnTo>
                  <a:close/>
                </a:path>
                <a:path w="149860" h="23495">
                  <a:moveTo>
                    <a:pt x="15240" y="22955"/>
                  </a:moveTo>
                  <a:lnTo>
                    <a:pt x="7620" y="22955"/>
                  </a:lnTo>
                  <a:lnTo>
                    <a:pt x="4572" y="21431"/>
                  </a:lnTo>
                  <a:lnTo>
                    <a:pt x="1524" y="18383"/>
                  </a:lnTo>
                  <a:lnTo>
                    <a:pt x="0" y="15335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2860" y="6096"/>
                  </a:lnTo>
                  <a:lnTo>
                    <a:pt x="22860" y="15335"/>
                  </a:lnTo>
                  <a:lnTo>
                    <a:pt x="21336" y="18383"/>
                  </a:lnTo>
                  <a:lnTo>
                    <a:pt x="18288" y="21431"/>
                  </a:lnTo>
                  <a:lnTo>
                    <a:pt x="15240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125087" y="3442906"/>
              <a:ext cx="108394" cy="86963"/>
            </a:xfrm>
            <a:prstGeom prst="rect">
              <a:avLst/>
            </a:prstGeom>
          </p:spPr>
        </p:pic>
      </p:grpSp>
      <p:grpSp>
        <p:nvGrpSpPr>
          <p:cNvPr id="174" name="object 174" descr=""/>
          <p:cNvGrpSpPr/>
          <p:nvPr/>
        </p:nvGrpSpPr>
        <p:grpSpPr>
          <a:xfrm>
            <a:off x="4076128" y="2830925"/>
            <a:ext cx="159385" cy="527050"/>
            <a:chOff x="4076128" y="2830925"/>
            <a:chExt cx="159385" cy="527050"/>
          </a:xfrm>
        </p:grpSpPr>
        <p:pic>
          <p:nvPicPr>
            <p:cNvPr id="175" name="object 175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076128" y="3274980"/>
              <a:ext cx="157353" cy="82391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126611" y="3166681"/>
              <a:ext cx="108394" cy="86963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4076128" y="3061335"/>
              <a:ext cx="157480" cy="76835"/>
            </a:xfrm>
            <a:custGeom>
              <a:avLst/>
              <a:gdLst/>
              <a:ahLst/>
              <a:cxnLst/>
              <a:rect l="l" t="t" r="r" b="b"/>
              <a:pathLst>
                <a:path w="157479" h="76835">
                  <a:moveTo>
                    <a:pt x="157353" y="59537"/>
                  </a:moveTo>
                  <a:lnTo>
                    <a:pt x="155829" y="59537"/>
                  </a:lnTo>
                  <a:lnTo>
                    <a:pt x="155829" y="58013"/>
                  </a:lnTo>
                  <a:lnTo>
                    <a:pt x="3136" y="58013"/>
                  </a:lnTo>
                  <a:lnTo>
                    <a:pt x="3136" y="59537"/>
                  </a:lnTo>
                  <a:lnTo>
                    <a:pt x="1612" y="59537"/>
                  </a:lnTo>
                  <a:lnTo>
                    <a:pt x="1612" y="64109"/>
                  </a:lnTo>
                  <a:lnTo>
                    <a:pt x="0" y="65633"/>
                  </a:lnTo>
                  <a:lnTo>
                    <a:pt x="0" y="68681"/>
                  </a:lnTo>
                  <a:lnTo>
                    <a:pt x="1612" y="70205"/>
                  </a:lnTo>
                  <a:lnTo>
                    <a:pt x="1612" y="74777"/>
                  </a:lnTo>
                  <a:lnTo>
                    <a:pt x="3136" y="76301"/>
                  </a:lnTo>
                  <a:lnTo>
                    <a:pt x="155829" y="76301"/>
                  </a:lnTo>
                  <a:lnTo>
                    <a:pt x="155829" y="74777"/>
                  </a:lnTo>
                  <a:lnTo>
                    <a:pt x="157353" y="74777"/>
                  </a:lnTo>
                  <a:lnTo>
                    <a:pt x="157353" y="59537"/>
                  </a:lnTo>
                  <a:close/>
                </a:path>
                <a:path w="157479" h="76835">
                  <a:moveTo>
                    <a:pt x="157353" y="3048"/>
                  </a:moveTo>
                  <a:lnTo>
                    <a:pt x="154305" y="0"/>
                  </a:lnTo>
                  <a:lnTo>
                    <a:pt x="3136" y="0"/>
                  </a:lnTo>
                  <a:lnTo>
                    <a:pt x="3136" y="1524"/>
                  </a:lnTo>
                  <a:lnTo>
                    <a:pt x="1612" y="1524"/>
                  </a:lnTo>
                  <a:lnTo>
                    <a:pt x="1612" y="6096"/>
                  </a:lnTo>
                  <a:lnTo>
                    <a:pt x="0" y="7620"/>
                  </a:lnTo>
                  <a:lnTo>
                    <a:pt x="0" y="12192"/>
                  </a:lnTo>
                  <a:lnTo>
                    <a:pt x="1612" y="13716"/>
                  </a:lnTo>
                  <a:lnTo>
                    <a:pt x="1612" y="18288"/>
                  </a:lnTo>
                  <a:lnTo>
                    <a:pt x="3136" y="18288"/>
                  </a:lnTo>
                  <a:lnTo>
                    <a:pt x="3136" y="19812"/>
                  </a:lnTo>
                  <a:lnTo>
                    <a:pt x="154305" y="19812"/>
                  </a:lnTo>
                  <a:lnTo>
                    <a:pt x="157353" y="16764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125087" y="2956083"/>
              <a:ext cx="109918" cy="83915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125087" y="2830925"/>
              <a:ext cx="108394" cy="86963"/>
            </a:xfrm>
            <a:prstGeom prst="rect">
              <a:avLst/>
            </a:prstGeom>
          </p:spPr>
        </p:pic>
      </p:grpSp>
      <p:sp>
        <p:nvSpPr>
          <p:cNvPr id="180" name="object 180" descr=""/>
          <p:cNvSpPr/>
          <p:nvPr/>
        </p:nvSpPr>
        <p:spPr>
          <a:xfrm>
            <a:off x="4076128" y="2727109"/>
            <a:ext cx="157480" cy="67310"/>
          </a:xfrm>
          <a:custGeom>
            <a:avLst/>
            <a:gdLst/>
            <a:ahLst/>
            <a:cxnLst/>
            <a:rect l="l" t="t" r="r" b="b"/>
            <a:pathLst>
              <a:path w="157479" h="67310">
                <a:moveTo>
                  <a:pt x="155829" y="65620"/>
                </a:moveTo>
                <a:lnTo>
                  <a:pt x="52006" y="65620"/>
                </a:lnTo>
                <a:lnTo>
                  <a:pt x="52006" y="67144"/>
                </a:lnTo>
                <a:lnTo>
                  <a:pt x="155829" y="67144"/>
                </a:lnTo>
                <a:lnTo>
                  <a:pt x="155829" y="65620"/>
                </a:lnTo>
                <a:close/>
              </a:path>
              <a:path w="157479" h="67310">
                <a:moveTo>
                  <a:pt x="157353" y="50126"/>
                </a:moveTo>
                <a:lnTo>
                  <a:pt x="155829" y="50126"/>
                </a:lnTo>
                <a:lnTo>
                  <a:pt x="155829" y="48856"/>
                </a:lnTo>
                <a:lnTo>
                  <a:pt x="51371" y="48856"/>
                </a:lnTo>
                <a:lnTo>
                  <a:pt x="51371" y="50126"/>
                </a:lnTo>
                <a:lnTo>
                  <a:pt x="50482" y="50126"/>
                </a:lnTo>
                <a:lnTo>
                  <a:pt x="50482" y="65366"/>
                </a:lnTo>
                <a:lnTo>
                  <a:pt x="157353" y="65366"/>
                </a:lnTo>
                <a:lnTo>
                  <a:pt x="157353" y="50126"/>
                </a:lnTo>
                <a:close/>
              </a:path>
              <a:path w="157479" h="67310">
                <a:moveTo>
                  <a:pt x="157353" y="3048"/>
                </a:moveTo>
                <a:lnTo>
                  <a:pt x="155829" y="1524"/>
                </a:lnTo>
                <a:lnTo>
                  <a:pt x="155829" y="0"/>
                </a:lnTo>
                <a:lnTo>
                  <a:pt x="3136" y="0"/>
                </a:lnTo>
                <a:lnTo>
                  <a:pt x="3136" y="1524"/>
                </a:lnTo>
                <a:lnTo>
                  <a:pt x="1612" y="1524"/>
                </a:lnTo>
                <a:lnTo>
                  <a:pt x="1612" y="6096"/>
                </a:lnTo>
                <a:lnTo>
                  <a:pt x="0" y="7620"/>
                </a:lnTo>
                <a:lnTo>
                  <a:pt x="0" y="12192"/>
                </a:lnTo>
                <a:lnTo>
                  <a:pt x="1612" y="13716"/>
                </a:lnTo>
                <a:lnTo>
                  <a:pt x="1612" y="18288"/>
                </a:lnTo>
                <a:lnTo>
                  <a:pt x="155829" y="18288"/>
                </a:lnTo>
                <a:lnTo>
                  <a:pt x="157353" y="16764"/>
                </a:lnTo>
                <a:lnTo>
                  <a:pt x="157353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1" name="object 181" descr=""/>
          <p:cNvGrpSpPr/>
          <p:nvPr/>
        </p:nvGrpSpPr>
        <p:grpSpPr>
          <a:xfrm>
            <a:off x="4068508" y="2226563"/>
            <a:ext cx="165100" cy="462915"/>
            <a:chOff x="4068508" y="2226563"/>
            <a:chExt cx="165100" cy="462915"/>
          </a:xfrm>
        </p:grpSpPr>
        <p:sp>
          <p:nvSpPr>
            <p:cNvPr id="182" name="object 182" descr=""/>
            <p:cNvSpPr/>
            <p:nvPr/>
          </p:nvSpPr>
          <p:spPr>
            <a:xfrm>
              <a:off x="4126611" y="2670619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4">
                  <a:moveTo>
                    <a:pt x="105346" y="16764"/>
                  </a:moveTo>
                  <a:lnTo>
                    <a:pt x="1524" y="16764"/>
                  </a:lnTo>
                  <a:lnTo>
                    <a:pt x="1524" y="18288"/>
                  </a:lnTo>
                  <a:lnTo>
                    <a:pt x="105346" y="18288"/>
                  </a:lnTo>
                  <a:lnTo>
                    <a:pt x="105346" y="16764"/>
                  </a:lnTo>
                  <a:close/>
                </a:path>
                <a:path w="107314" h="18414">
                  <a:moveTo>
                    <a:pt x="106870" y="1270"/>
                  </a:moveTo>
                  <a:lnTo>
                    <a:pt x="105346" y="1270"/>
                  </a:lnTo>
                  <a:lnTo>
                    <a:pt x="105346" y="0"/>
                  </a:lnTo>
                  <a:lnTo>
                    <a:pt x="889" y="0"/>
                  </a:lnTo>
                  <a:lnTo>
                    <a:pt x="889" y="127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106870" y="16510"/>
                  </a:lnTo>
                  <a:lnTo>
                    <a:pt x="10687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4068508" y="2357818"/>
              <a:ext cx="164973" cy="283845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068508" y="2269331"/>
              <a:ext cx="99345" cy="65627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4207478" y="2226563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4">
                  <a:moveTo>
                    <a:pt x="22955" y="24384"/>
                  </a:moveTo>
                  <a:lnTo>
                    <a:pt x="4571" y="24384"/>
                  </a:lnTo>
                  <a:lnTo>
                    <a:pt x="3047" y="21336"/>
                  </a:lnTo>
                  <a:lnTo>
                    <a:pt x="1523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3" y="4572"/>
                  </a:lnTo>
                  <a:lnTo>
                    <a:pt x="4571" y="1524"/>
                  </a:lnTo>
                  <a:lnTo>
                    <a:pt x="7715" y="0"/>
                  </a:lnTo>
                  <a:lnTo>
                    <a:pt x="13811" y="0"/>
                  </a:lnTo>
                  <a:lnTo>
                    <a:pt x="18383" y="0"/>
                  </a:lnTo>
                  <a:lnTo>
                    <a:pt x="24479" y="3048"/>
                  </a:lnTo>
                  <a:lnTo>
                    <a:pt x="26003" y="4572"/>
                  </a:lnTo>
                  <a:lnTo>
                    <a:pt x="26003" y="19812"/>
                  </a:lnTo>
                  <a:lnTo>
                    <a:pt x="24479" y="21336"/>
                  </a:lnTo>
                  <a:lnTo>
                    <a:pt x="22955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67561" y="9672351"/>
            <a:ext cx="344170" cy="213995"/>
          </a:xfrm>
          <a:custGeom>
            <a:avLst/>
            <a:gdLst/>
            <a:ahLst/>
            <a:cxnLst/>
            <a:rect l="l" t="t" r="r" b="b"/>
            <a:pathLst>
              <a:path w="344169" h="213995">
                <a:moveTo>
                  <a:pt x="254984" y="213740"/>
                </a:moveTo>
                <a:lnTo>
                  <a:pt x="235172" y="213740"/>
                </a:lnTo>
                <a:lnTo>
                  <a:pt x="235172" y="143541"/>
                </a:lnTo>
                <a:lnTo>
                  <a:pt x="242792" y="143541"/>
                </a:lnTo>
                <a:lnTo>
                  <a:pt x="254546" y="143193"/>
                </a:lnTo>
                <a:lnTo>
                  <a:pt x="289941" y="124205"/>
                </a:lnTo>
                <a:lnTo>
                  <a:pt x="293179" y="106870"/>
                </a:lnTo>
                <a:lnTo>
                  <a:pt x="292608" y="98297"/>
                </a:lnTo>
                <a:lnTo>
                  <a:pt x="264921" y="70772"/>
                </a:lnTo>
                <a:lnTo>
                  <a:pt x="256508" y="70199"/>
                </a:lnTo>
                <a:lnTo>
                  <a:pt x="247364" y="70199"/>
                </a:lnTo>
                <a:lnTo>
                  <a:pt x="218408" y="93154"/>
                </a:lnTo>
                <a:lnTo>
                  <a:pt x="184785" y="146589"/>
                </a:lnTo>
                <a:lnTo>
                  <a:pt x="160889" y="178784"/>
                </a:lnTo>
                <a:lnTo>
                  <a:pt x="129596" y="203287"/>
                </a:lnTo>
                <a:lnTo>
                  <a:pt x="88582" y="209073"/>
                </a:lnTo>
                <a:lnTo>
                  <a:pt x="68856" y="207359"/>
                </a:lnTo>
                <a:lnTo>
                  <a:pt x="22860" y="181641"/>
                </a:lnTo>
                <a:lnTo>
                  <a:pt x="5715" y="146351"/>
                </a:lnTo>
                <a:lnTo>
                  <a:pt x="0" y="100774"/>
                </a:lnTo>
                <a:lnTo>
                  <a:pt x="1381" y="78383"/>
                </a:lnTo>
                <a:lnTo>
                  <a:pt x="19811" y="29051"/>
                </a:lnTo>
                <a:lnTo>
                  <a:pt x="66224" y="6119"/>
                </a:lnTo>
                <a:lnTo>
                  <a:pt x="88582" y="4667"/>
                </a:lnTo>
                <a:lnTo>
                  <a:pt x="99250" y="4667"/>
                </a:lnTo>
                <a:lnTo>
                  <a:pt x="99250" y="71723"/>
                </a:lnTo>
                <a:lnTo>
                  <a:pt x="91630" y="71723"/>
                </a:lnTo>
                <a:lnTo>
                  <a:pt x="72692" y="73762"/>
                </a:lnTo>
                <a:lnTo>
                  <a:pt x="59352" y="79962"/>
                </a:lnTo>
                <a:lnTo>
                  <a:pt x="51460" y="90448"/>
                </a:lnTo>
                <a:lnTo>
                  <a:pt x="48863" y="105346"/>
                </a:lnTo>
                <a:lnTo>
                  <a:pt x="49458" y="112799"/>
                </a:lnTo>
                <a:lnTo>
                  <a:pt x="77788" y="138302"/>
                </a:lnTo>
                <a:lnTo>
                  <a:pt x="85534" y="138874"/>
                </a:lnTo>
                <a:lnTo>
                  <a:pt x="93154" y="138874"/>
                </a:lnTo>
                <a:lnTo>
                  <a:pt x="99250" y="137350"/>
                </a:lnTo>
                <a:lnTo>
                  <a:pt x="111442" y="131254"/>
                </a:lnTo>
                <a:lnTo>
                  <a:pt x="116014" y="125158"/>
                </a:lnTo>
                <a:lnTo>
                  <a:pt x="120586" y="117538"/>
                </a:lnTo>
                <a:lnTo>
                  <a:pt x="163353" y="50387"/>
                </a:lnTo>
                <a:lnTo>
                  <a:pt x="189379" y="19097"/>
                </a:lnTo>
                <a:lnTo>
                  <a:pt x="233085" y="848"/>
                </a:lnTo>
                <a:lnTo>
                  <a:pt x="247364" y="0"/>
                </a:lnTo>
                <a:lnTo>
                  <a:pt x="269971" y="1729"/>
                </a:lnTo>
                <a:lnTo>
                  <a:pt x="306005" y="15510"/>
                </a:lnTo>
                <a:lnTo>
                  <a:pt x="337089" y="62817"/>
                </a:lnTo>
                <a:lnTo>
                  <a:pt x="343566" y="112966"/>
                </a:lnTo>
                <a:lnTo>
                  <a:pt x="342138" y="136500"/>
                </a:lnTo>
                <a:lnTo>
                  <a:pt x="330708" y="174353"/>
                </a:lnTo>
                <a:lnTo>
                  <a:pt x="293596" y="207787"/>
                </a:lnTo>
                <a:lnTo>
                  <a:pt x="275580" y="212273"/>
                </a:lnTo>
                <a:lnTo>
                  <a:pt x="254984" y="213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73658" y="8903208"/>
            <a:ext cx="331470" cy="717550"/>
          </a:xfrm>
          <a:custGeom>
            <a:avLst/>
            <a:gdLst/>
            <a:ahLst/>
            <a:cxnLst/>
            <a:rect l="l" t="t" r="r" b="b"/>
            <a:pathLst>
              <a:path w="331469" h="717550">
                <a:moveTo>
                  <a:pt x="331368" y="544322"/>
                </a:moveTo>
                <a:lnTo>
                  <a:pt x="276415" y="544322"/>
                </a:lnTo>
                <a:lnTo>
                  <a:pt x="276415" y="647192"/>
                </a:lnTo>
                <a:lnTo>
                  <a:pt x="0" y="647192"/>
                </a:lnTo>
                <a:lnTo>
                  <a:pt x="0" y="717042"/>
                </a:lnTo>
                <a:lnTo>
                  <a:pt x="331368" y="717042"/>
                </a:lnTo>
                <a:lnTo>
                  <a:pt x="331368" y="647192"/>
                </a:lnTo>
                <a:lnTo>
                  <a:pt x="331368" y="544322"/>
                </a:lnTo>
                <a:close/>
              </a:path>
              <a:path w="331469" h="717550">
                <a:moveTo>
                  <a:pt x="331368" y="260985"/>
                </a:moveTo>
                <a:lnTo>
                  <a:pt x="207645" y="294601"/>
                </a:lnTo>
                <a:lnTo>
                  <a:pt x="207645" y="366331"/>
                </a:lnTo>
                <a:lnTo>
                  <a:pt x="207645" y="433489"/>
                </a:lnTo>
                <a:lnTo>
                  <a:pt x="64096" y="401383"/>
                </a:lnTo>
                <a:lnTo>
                  <a:pt x="207645" y="366331"/>
                </a:lnTo>
                <a:lnTo>
                  <a:pt x="207645" y="294601"/>
                </a:lnTo>
                <a:lnTo>
                  <a:pt x="0" y="351002"/>
                </a:lnTo>
                <a:lnTo>
                  <a:pt x="0" y="442633"/>
                </a:lnTo>
                <a:lnTo>
                  <a:pt x="331368" y="534162"/>
                </a:lnTo>
                <a:lnTo>
                  <a:pt x="331368" y="465493"/>
                </a:lnTo>
                <a:lnTo>
                  <a:pt x="258127" y="445681"/>
                </a:lnTo>
                <a:lnTo>
                  <a:pt x="258127" y="433489"/>
                </a:lnTo>
                <a:lnTo>
                  <a:pt x="258127" y="366331"/>
                </a:lnTo>
                <a:lnTo>
                  <a:pt x="258127" y="352526"/>
                </a:lnTo>
                <a:lnTo>
                  <a:pt x="331368" y="334238"/>
                </a:lnTo>
                <a:lnTo>
                  <a:pt x="331368" y="260985"/>
                </a:lnTo>
                <a:close/>
              </a:path>
              <a:path w="331469" h="717550">
                <a:moveTo>
                  <a:pt x="331368" y="91630"/>
                </a:moveTo>
                <a:lnTo>
                  <a:pt x="209169" y="91630"/>
                </a:lnTo>
                <a:lnTo>
                  <a:pt x="0" y="0"/>
                </a:lnTo>
                <a:lnTo>
                  <a:pt x="0" y="70205"/>
                </a:lnTo>
                <a:lnTo>
                  <a:pt x="138963" y="123634"/>
                </a:lnTo>
                <a:lnTo>
                  <a:pt x="0" y="172504"/>
                </a:lnTo>
                <a:lnTo>
                  <a:pt x="0" y="248793"/>
                </a:lnTo>
                <a:lnTo>
                  <a:pt x="209169" y="161836"/>
                </a:lnTo>
                <a:lnTo>
                  <a:pt x="331368" y="161836"/>
                </a:lnTo>
                <a:lnTo>
                  <a:pt x="331368" y="91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73658" y="8671280"/>
            <a:ext cx="331470" cy="224790"/>
          </a:xfrm>
          <a:custGeom>
            <a:avLst/>
            <a:gdLst/>
            <a:ahLst/>
            <a:cxnLst/>
            <a:rect l="l" t="t" r="r" b="b"/>
            <a:pathLst>
              <a:path w="331469" h="224790">
                <a:moveTo>
                  <a:pt x="331368" y="77470"/>
                </a:moveTo>
                <a:lnTo>
                  <a:pt x="53428" y="77470"/>
                </a:lnTo>
                <a:lnTo>
                  <a:pt x="53428" y="0"/>
                </a:lnTo>
                <a:lnTo>
                  <a:pt x="0" y="0"/>
                </a:lnTo>
                <a:lnTo>
                  <a:pt x="0" y="77470"/>
                </a:lnTo>
                <a:lnTo>
                  <a:pt x="0" y="148590"/>
                </a:lnTo>
                <a:lnTo>
                  <a:pt x="0" y="224790"/>
                </a:lnTo>
                <a:lnTo>
                  <a:pt x="53428" y="224790"/>
                </a:lnTo>
                <a:lnTo>
                  <a:pt x="53428" y="148590"/>
                </a:lnTo>
                <a:lnTo>
                  <a:pt x="331368" y="148590"/>
                </a:lnTo>
                <a:lnTo>
                  <a:pt x="331368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84313" y="8272945"/>
            <a:ext cx="321310" cy="278130"/>
          </a:xfrm>
          <a:custGeom>
            <a:avLst/>
            <a:gdLst/>
            <a:ahLst/>
            <a:cxnLst/>
            <a:rect l="l" t="t" r="r" b="b"/>
            <a:pathLst>
              <a:path w="321309" h="278129">
                <a:moveTo>
                  <a:pt x="149644" y="0"/>
                </a:moveTo>
                <a:lnTo>
                  <a:pt x="88582" y="0"/>
                </a:lnTo>
                <a:lnTo>
                  <a:pt x="88582" y="54952"/>
                </a:lnTo>
                <a:lnTo>
                  <a:pt x="149644" y="54952"/>
                </a:lnTo>
                <a:lnTo>
                  <a:pt x="149644" y="0"/>
                </a:lnTo>
                <a:close/>
              </a:path>
              <a:path w="321309" h="278129">
                <a:moveTo>
                  <a:pt x="320713" y="116014"/>
                </a:moveTo>
                <a:lnTo>
                  <a:pt x="245935" y="116014"/>
                </a:lnTo>
                <a:lnTo>
                  <a:pt x="245935" y="90106"/>
                </a:lnTo>
                <a:lnTo>
                  <a:pt x="200126" y="90106"/>
                </a:lnTo>
                <a:lnTo>
                  <a:pt x="200126" y="172491"/>
                </a:lnTo>
                <a:lnTo>
                  <a:pt x="200126" y="228981"/>
                </a:lnTo>
                <a:lnTo>
                  <a:pt x="161328" y="212890"/>
                </a:lnTo>
                <a:lnTo>
                  <a:pt x="123736" y="196875"/>
                </a:lnTo>
                <a:lnTo>
                  <a:pt x="84772" y="182016"/>
                </a:lnTo>
                <a:lnTo>
                  <a:pt x="45821" y="169443"/>
                </a:lnTo>
                <a:lnTo>
                  <a:pt x="62585" y="169443"/>
                </a:lnTo>
                <a:lnTo>
                  <a:pt x="70294" y="170967"/>
                </a:lnTo>
                <a:lnTo>
                  <a:pt x="76390" y="170967"/>
                </a:lnTo>
                <a:lnTo>
                  <a:pt x="200126" y="172491"/>
                </a:lnTo>
                <a:lnTo>
                  <a:pt x="200126" y="90106"/>
                </a:lnTo>
                <a:lnTo>
                  <a:pt x="198501" y="90106"/>
                </a:lnTo>
                <a:lnTo>
                  <a:pt x="198501" y="116014"/>
                </a:lnTo>
                <a:lnTo>
                  <a:pt x="0" y="116014"/>
                </a:lnTo>
                <a:lnTo>
                  <a:pt x="0" y="199923"/>
                </a:lnTo>
                <a:lnTo>
                  <a:pt x="181737" y="277749"/>
                </a:lnTo>
                <a:lnTo>
                  <a:pt x="245935" y="277749"/>
                </a:lnTo>
                <a:lnTo>
                  <a:pt x="245935" y="228981"/>
                </a:lnTo>
                <a:lnTo>
                  <a:pt x="245935" y="177063"/>
                </a:lnTo>
                <a:lnTo>
                  <a:pt x="320713" y="177063"/>
                </a:lnTo>
                <a:lnTo>
                  <a:pt x="320713" y="169443"/>
                </a:lnTo>
                <a:lnTo>
                  <a:pt x="320713" y="116014"/>
                </a:lnTo>
                <a:close/>
              </a:path>
              <a:path w="321309" h="278129">
                <a:moveTo>
                  <a:pt x="320713" y="0"/>
                </a:moveTo>
                <a:lnTo>
                  <a:pt x="259651" y="0"/>
                </a:lnTo>
                <a:lnTo>
                  <a:pt x="259651" y="54952"/>
                </a:lnTo>
                <a:lnTo>
                  <a:pt x="320713" y="54952"/>
                </a:lnTo>
                <a:lnTo>
                  <a:pt x="3207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3658" y="7483983"/>
            <a:ext cx="331470" cy="630555"/>
          </a:xfrm>
          <a:custGeom>
            <a:avLst/>
            <a:gdLst/>
            <a:ahLst/>
            <a:cxnLst/>
            <a:rect l="l" t="t" r="r" b="b"/>
            <a:pathLst>
              <a:path w="331469" h="630554">
                <a:moveTo>
                  <a:pt x="331368" y="305181"/>
                </a:moveTo>
                <a:lnTo>
                  <a:pt x="0" y="305181"/>
                </a:lnTo>
                <a:lnTo>
                  <a:pt x="0" y="413575"/>
                </a:lnTo>
                <a:lnTo>
                  <a:pt x="224497" y="468541"/>
                </a:lnTo>
                <a:lnTo>
                  <a:pt x="0" y="520357"/>
                </a:lnTo>
                <a:lnTo>
                  <a:pt x="0" y="630275"/>
                </a:lnTo>
                <a:lnTo>
                  <a:pt x="331368" y="630275"/>
                </a:lnTo>
                <a:lnTo>
                  <a:pt x="331368" y="564642"/>
                </a:lnTo>
                <a:lnTo>
                  <a:pt x="74764" y="564642"/>
                </a:lnTo>
                <a:lnTo>
                  <a:pt x="331368" y="503593"/>
                </a:lnTo>
                <a:lnTo>
                  <a:pt x="331368" y="437959"/>
                </a:lnTo>
                <a:lnTo>
                  <a:pt x="74764" y="372338"/>
                </a:lnTo>
                <a:lnTo>
                  <a:pt x="331368" y="372338"/>
                </a:lnTo>
                <a:lnTo>
                  <a:pt x="331368" y="305181"/>
                </a:lnTo>
                <a:close/>
              </a:path>
              <a:path w="331469" h="630554">
                <a:moveTo>
                  <a:pt x="331368" y="0"/>
                </a:moveTo>
                <a:lnTo>
                  <a:pt x="207645" y="33616"/>
                </a:lnTo>
                <a:lnTo>
                  <a:pt x="207645" y="105257"/>
                </a:lnTo>
                <a:lnTo>
                  <a:pt x="207645" y="172402"/>
                </a:lnTo>
                <a:lnTo>
                  <a:pt x="64096" y="138874"/>
                </a:lnTo>
                <a:lnTo>
                  <a:pt x="207645" y="105257"/>
                </a:lnTo>
                <a:lnTo>
                  <a:pt x="207645" y="33616"/>
                </a:lnTo>
                <a:lnTo>
                  <a:pt x="0" y="90017"/>
                </a:lnTo>
                <a:lnTo>
                  <a:pt x="0" y="180022"/>
                </a:lnTo>
                <a:lnTo>
                  <a:pt x="331368" y="273177"/>
                </a:lnTo>
                <a:lnTo>
                  <a:pt x="331368" y="204508"/>
                </a:lnTo>
                <a:lnTo>
                  <a:pt x="258127" y="184696"/>
                </a:lnTo>
                <a:lnTo>
                  <a:pt x="258127" y="172402"/>
                </a:lnTo>
                <a:lnTo>
                  <a:pt x="258127" y="105257"/>
                </a:lnTo>
                <a:lnTo>
                  <a:pt x="258127" y="91541"/>
                </a:lnTo>
                <a:lnTo>
                  <a:pt x="331368" y="73253"/>
                </a:lnTo>
                <a:lnTo>
                  <a:pt x="33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73658" y="6879628"/>
            <a:ext cx="331470" cy="566420"/>
          </a:xfrm>
          <a:custGeom>
            <a:avLst/>
            <a:gdLst/>
            <a:ahLst/>
            <a:cxnLst/>
            <a:rect l="l" t="t" r="r" b="b"/>
            <a:pathLst>
              <a:path w="331469" h="566420">
                <a:moveTo>
                  <a:pt x="331368" y="392391"/>
                </a:moveTo>
                <a:lnTo>
                  <a:pt x="276415" y="392391"/>
                </a:lnTo>
                <a:lnTo>
                  <a:pt x="276415" y="496531"/>
                </a:lnTo>
                <a:lnTo>
                  <a:pt x="0" y="496531"/>
                </a:lnTo>
                <a:lnTo>
                  <a:pt x="0" y="566381"/>
                </a:lnTo>
                <a:lnTo>
                  <a:pt x="331368" y="566381"/>
                </a:lnTo>
                <a:lnTo>
                  <a:pt x="331368" y="496531"/>
                </a:lnTo>
                <a:lnTo>
                  <a:pt x="331368" y="392391"/>
                </a:lnTo>
                <a:close/>
              </a:path>
              <a:path w="331469" h="566420">
                <a:moveTo>
                  <a:pt x="331368" y="91528"/>
                </a:moveTo>
                <a:lnTo>
                  <a:pt x="209169" y="91528"/>
                </a:lnTo>
                <a:lnTo>
                  <a:pt x="0" y="0"/>
                </a:lnTo>
                <a:lnTo>
                  <a:pt x="0" y="70192"/>
                </a:lnTo>
                <a:lnTo>
                  <a:pt x="138963" y="123634"/>
                </a:lnTo>
                <a:lnTo>
                  <a:pt x="0" y="172491"/>
                </a:lnTo>
                <a:lnTo>
                  <a:pt x="0" y="248793"/>
                </a:lnTo>
                <a:lnTo>
                  <a:pt x="209169" y="163347"/>
                </a:lnTo>
                <a:lnTo>
                  <a:pt x="331368" y="163347"/>
                </a:lnTo>
                <a:lnTo>
                  <a:pt x="331368" y="91528"/>
                </a:lnTo>
                <a:close/>
              </a:path>
              <a:path w="331469" h="566420">
                <a:moveTo>
                  <a:pt x="331470" y="286219"/>
                </a:moveTo>
                <a:lnTo>
                  <a:pt x="762" y="286219"/>
                </a:lnTo>
                <a:lnTo>
                  <a:pt x="762" y="357847"/>
                </a:lnTo>
                <a:lnTo>
                  <a:pt x="331470" y="357847"/>
                </a:lnTo>
                <a:lnTo>
                  <a:pt x="331470" y="28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53121" y="6661911"/>
            <a:ext cx="52069" cy="2540"/>
          </a:xfrm>
          <a:custGeom>
            <a:avLst/>
            <a:gdLst/>
            <a:ahLst/>
            <a:cxnLst/>
            <a:rect l="l" t="t" r="r" b="b"/>
            <a:pathLst>
              <a:path w="52069" h="2540">
                <a:moveTo>
                  <a:pt x="0" y="0"/>
                </a:moveTo>
                <a:lnTo>
                  <a:pt x="51911" y="0"/>
                </a:lnTo>
                <a:lnTo>
                  <a:pt x="51911" y="2540"/>
                </a:lnTo>
                <a:lnTo>
                  <a:pt x="0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73658" y="6664452"/>
            <a:ext cx="50800" cy="8890"/>
          </a:xfrm>
          <a:custGeom>
            <a:avLst/>
            <a:gdLst/>
            <a:ahLst/>
            <a:cxnLst/>
            <a:rect l="l" t="t" r="r" b="b"/>
            <a:pathLst>
              <a:path w="50800" h="8890">
                <a:moveTo>
                  <a:pt x="0" y="0"/>
                </a:moveTo>
                <a:lnTo>
                  <a:pt x="50387" y="0"/>
                </a:lnTo>
                <a:lnTo>
                  <a:pt x="50387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353121" y="6664452"/>
            <a:ext cx="52069" cy="8890"/>
          </a:xfrm>
          <a:custGeom>
            <a:avLst/>
            <a:gdLst/>
            <a:ahLst/>
            <a:cxnLst/>
            <a:rect l="l" t="t" r="r" b="b"/>
            <a:pathLst>
              <a:path w="52069" h="8890">
                <a:moveTo>
                  <a:pt x="0" y="0"/>
                </a:moveTo>
                <a:lnTo>
                  <a:pt x="51911" y="0"/>
                </a:lnTo>
                <a:lnTo>
                  <a:pt x="51911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73658" y="6673342"/>
            <a:ext cx="50800" cy="102870"/>
          </a:xfrm>
          <a:custGeom>
            <a:avLst/>
            <a:gdLst/>
            <a:ahLst/>
            <a:cxnLst/>
            <a:rect l="l" t="t" r="r" b="b"/>
            <a:pathLst>
              <a:path w="50800" h="102870">
                <a:moveTo>
                  <a:pt x="0" y="0"/>
                </a:moveTo>
                <a:lnTo>
                  <a:pt x="50387" y="0"/>
                </a:lnTo>
                <a:lnTo>
                  <a:pt x="50387" y="102869"/>
                </a:lnTo>
                <a:lnTo>
                  <a:pt x="0" y="1028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206531" y="6673342"/>
            <a:ext cx="50800" cy="102870"/>
          </a:xfrm>
          <a:custGeom>
            <a:avLst/>
            <a:gdLst/>
            <a:ahLst/>
            <a:cxnLst/>
            <a:rect l="l" t="t" r="r" b="b"/>
            <a:pathLst>
              <a:path w="50800" h="102870">
                <a:moveTo>
                  <a:pt x="0" y="0"/>
                </a:moveTo>
                <a:lnTo>
                  <a:pt x="50387" y="0"/>
                </a:lnTo>
                <a:lnTo>
                  <a:pt x="50387" y="102869"/>
                </a:lnTo>
                <a:lnTo>
                  <a:pt x="0" y="1028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73658" y="6673342"/>
            <a:ext cx="331470" cy="172720"/>
          </a:xfrm>
          <a:custGeom>
            <a:avLst/>
            <a:gdLst/>
            <a:ahLst/>
            <a:cxnLst/>
            <a:rect l="l" t="t" r="r" b="b"/>
            <a:pathLst>
              <a:path w="331469" h="172720">
                <a:moveTo>
                  <a:pt x="331368" y="0"/>
                </a:moveTo>
                <a:lnTo>
                  <a:pt x="279463" y="0"/>
                </a:lnTo>
                <a:lnTo>
                  <a:pt x="279463" y="102870"/>
                </a:lnTo>
                <a:lnTo>
                  <a:pt x="0" y="102870"/>
                </a:lnTo>
                <a:lnTo>
                  <a:pt x="0" y="172720"/>
                </a:lnTo>
                <a:lnTo>
                  <a:pt x="331368" y="172720"/>
                </a:lnTo>
                <a:lnTo>
                  <a:pt x="331368" y="102870"/>
                </a:lnTo>
                <a:lnTo>
                  <a:pt x="33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73658" y="6418808"/>
            <a:ext cx="331470" cy="224790"/>
          </a:xfrm>
          <a:custGeom>
            <a:avLst/>
            <a:gdLst/>
            <a:ahLst/>
            <a:cxnLst/>
            <a:rect l="l" t="t" r="r" b="b"/>
            <a:pathLst>
              <a:path w="331469" h="224790">
                <a:moveTo>
                  <a:pt x="331368" y="77470"/>
                </a:moveTo>
                <a:lnTo>
                  <a:pt x="53428" y="77470"/>
                </a:lnTo>
                <a:lnTo>
                  <a:pt x="53428" y="0"/>
                </a:lnTo>
                <a:lnTo>
                  <a:pt x="0" y="0"/>
                </a:lnTo>
                <a:lnTo>
                  <a:pt x="0" y="77470"/>
                </a:lnTo>
                <a:lnTo>
                  <a:pt x="0" y="148590"/>
                </a:lnTo>
                <a:lnTo>
                  <a:pt x="0" y="224790"/>
                </a:lnTo>
                <a:lnTo>
                  <a:pt x="53428" y="224790"/>
                </a:lnTo>
                <a:lnTo>
                  <a:pt x="53428" y="148590"/>
                </a:lnTo>
                <a:lnTo>
                  <a:pt x="331368" y="148590"/>
                </a:lnTo>
                <a:lnTo>
                  <a:pt x="331368" y="77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73658" y="5436019"/>
            <a:ext cx="331470" cy="865505"/>
          </a:xfrm>
          <a:custGeom>
            <a:avLst/>
            <a:gdLst/>
            <a:ahLst/>
            <a:cxnLst/>
            <a:rect l="l" t="t" r="r" b="b"/>
            <a:pathLst>
              <a:path w="331469" h="865504">
                <a:moveTo>
                  <a:pt x="331368" y="592074"/>
                </a:moveTo>
                <a:lnTo>
                  <a:pt x="207645" y="625690"/>
                </a:lnTo>
                <a:lnTo>
                  <a:pt x="207645" y="697318"/>
                </a:lnTo>
                <a:lnTo>
                  <a:pt x="207645" y="764476"/>
                </a:lnTo>
                <a:lnTo>
                  <a:pt x="64096" y="732472"/>
                </a:lnTo>
                <a:lnTo>
                  <a:pt x="207645" y="697318"/>
                </a:lnTo>
                <a:lnTo>
                  <a:pt x="207645" y="625690"/>
                </a:lnTo>
                <a:lnTo>
                  <a:pt x="0" y="682078"/>
                </a:lnTo>
                <a:lnTo>
                  <a:pt x="0" y="773709"/>
                </a:lnTo>
                <a:lnTo>
                  <a:pt x="331368" y="865251"/>
                </a:lnTo>
                <a:lnTo>
                  <a:pt x="331368" y="796569"/>
                </a:lnTo>
                <a:lnTo>
                  <a:pt x="258127" y="778281"/>
                </a:lnTo>
                <a:lnTo>
                  <a:pt x="258127" y="764476"/>
                </a:lnTo>
                <a:lnTo>
                  <a:pt x="258127" y="697318"/>
                </a:lnTo>
                <a:lnTo>
                  <a:pt x="258127" y="683602"/>
                </a:lnTo>
                <a:lnTo>
                  <a:pt x="331368" y="665314"/>
                </a:lnTo>
                <a:lnTo>
                  <a:pt x="331368" y="592074"/>
                </a:lnTo>
                <a:close/>
              </a:path>
              <a:path w="331469" h="865504">
                <a:moveTo>
                  <a:pt x="331368" y="306705"/>
                </a:moveTo>
                <a:lnTo>
                  <a:pt x="0" y="306705"/>
                </a:lnTo>
                <a:lnTo>
                  <a:pt x="0" y="370801"/>
                </a:lnTo>
                <a:lnTo>
                  <a:pt x="229069" y="370801"/>
                </a:lnTo>
                <a:lnTo>
                  <a:pt x="0" y="459295"/>
                </a:lnTo>
                <a:lnTo>
                  <a:pt x="0" y="552348"/>
                </a:lnTo>
                <a:lnTo>
                  <a:pt x="331368" y="552348"/>
                </a:lnTo>
                <a:lnTo>
                  <a:pt x="331368" y="488251"/>
                </a:lnTo>
                <a:lnTo>
                  <a:pt x="88582" y="488251"/>
                </a:lnTo>
                <a:lnTo>
                  <a:pt x="331368" y="398233"/>
                </a:lnTo>
                <a:lnTo>
                  <a:pt x="331368" y="306705"/>
                </a:lnTo>
                <a:close/>
              </a:path>
              <a:path w="331469" h="865504">
                <a:moveTo>
                  <a:pt x="331368" y="0"/>
                </a:moveTo>
                <a:lnTo>
                  <a:pt x="207645" y="33616"/>
                </a:lnTo>
                <a:lnTo>
                  <a:pt x="207645" y="105346"/>
                </a:lnTo>
                <a:lnTo>
                  <a:pt x="207645" y="172491"/>
                </a:lnTo>
                <a:lnTo>
                  <a:pt x="64096" y="140398"/>
                </a:lnTo>
                <a:lnTo>
                  <a:pt x="207645" y="105346"/>
                </a:lnTo>
                <a:lnTo>
                  <a:pt x="207645" y="33616"/>
                </a:lnTo>
                <a:lnTo>
                  <a:pt x="0" y="90004"/>
                </a:lnTo>
                <a:lnTo>
                  <a:pt x="0" y="181635"/>
                </a:lnTo>
                <a:lnTo>
                  <a:pt x="331368" y="273177"/>
                </a:lnTo>
                <a:lnTo>
                  <a:pt x="331368" y="204495"/>
                </a:lnTo>
                <a:lnTo>
                  <a:pt x="258127" y="184683"/>
                </a:lnTo>
                <a:lnTo>
                  <a:pt x="258127" y="172491"/>
                </a:lnTo>
                <a:lnTo>
                  <a:pt x="258127" y="105346"/>
                </a:lnTo>
                <a:lnTo>
                  <a:pt x="258127" y="91528"/>
                </a:lnTo>
                <a:lnTo>
                  <a:pt x="331368" y="73240"/>
                </a:lnTo>
                <a:lnTo>
                  <a:pt x="3313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073658" y="4874323"/>
            <a:ext cx="331470" cy="523240"/>
          </a:xfrm>
          <a:custGeom>
            <a:avLst/>
            <a:gdLst/>
            <a:ahLst/>
            <a:cxnLst/>
            <a:rect l="l" t="t" r="r" b="b"/>
            <a:pathLst>
              <a:path w="331469" h="523239">
                <a:moveTo>
                  <a:pt x="331368" y="350456"/>
                </a:moveTo>
                <a:lnTo>
                  <a:pt x="276415" y="350456"/>
                </a:lnTo>
                <a:lnTo>
                  <a:pt x="276415" y="453326"/>
                </a:lnTo>
                <a:lnTo>
                  <a:pt x="0" y="453326"/>
                </a:lnTo>
                <a:lnTo>
                  <a:pt x="0" y="523176"/>
                </a:lnTo>
                <a:lnTo>
                  <a:pt x="331368" y="523176"/>
                </a:lnTo>
                <a:lnTo>
                  <a:pt x="331368" y="453326"/>
                </a:lnTo>
                <a:lnTo>
                  <a:pt x="331368" y="350456"/>
                </a:lnTo>
                <a:close/>
              </a:path>
              <a:path w="331469" h="523239">
                <a:moveTo>
                  <a:pt x="331368" y="0"/>
                </a:moveTo>
                <a:lnTo>
                  <a:pt x="279463" y="0"/>
                </a:lnTo>
                <a:lnTo>
                  <a:pt x="279463" y="135826"/>
                </a:lnTo>
                <a:lnTo>
                  <a:pt x="59524" y="3048"/>
                </a:lnTo>
                <a:lnTo>
                  <a:pt x="0" y="3048"/>
                </a:lnTo>
                <a:lnTo>
                  <a:pt x="0" y="202984"/>
                </a:lnTo>
                <a:lnTo>
                  <a:pt x="50380" y="202984"/>
                </a:lnTo>
                <a:lnTo>
                  <a:pt x="50380" y="74777"/>
                </a:lnTo>
                <a:lnTo>
                  <a:pt x="270319" y="209080"/>
                </a:lnTo>
                <a:lnTo>
                  <a:pt x="331368" y="209080"/>
                </a:lnTo>
                <a:lnTo>
                  <a:pt x="331368" y="0"/>
                </a:lnTo>
                <a:close/>
              </a:path>
              <a:path w="331469" h="523239">
                <a:moveTo>
                  <a:pt x="331470" y="244792"/>
                </a:moveTo>
                <a:lnTo>
                  <a:pt x="762" y="244792"/>
                </a:lnTo>
                <a:lnTo>
                  <a:pt x="762" y="314896"/>
                </a:lnTo>
                <a:lnTo>
                  <a:pt x="331470" y="314896"/>
                </a:lnTo>
                <a:lnTo>
                  <a:pt x="331470" y="244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74419" y="4756403"/>
            <a:ext cx="330835" cy="70485"/>
          </a:xfrm>
          <a:custGeom>
            <a:avLst/>
            <a:gdLst/>
            <a:ahLst/>
            <a:cxnLst/>
            <a:rect l="l" t="t" r="r" b="b"/>
            <a:pathLst>
              <a:path w="330834" h="70485">
                <a:moveTo>
                  <a:pt x="330708" y="70104"/>
                </a:moveTo>
                <a:lnTo>
                  <a:pt x="0" y="70104"/>
                </a:lnTo>
                <a:lnTo>
                  <a:pt x="0" y="0"/>
                </a:lnTo>
                <a:lnTo>
                  <a:pt x="330708" y="0"/>
                </a:lnTo>
                <a:lnTo>
                  <a:pt x="330708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2658903" y="3534441"/>
            <a:ext cx="186690" cy="1001394"/>
            <a:chOff x="2658903" y="3534441"/>
            <a:chExt cx="186690" cy="1001394"/>
          </a:xfrm>
        </p:grpSpPr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8903" y="3581780"/>
              <a:ext cx="186309" cy="95373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695574" y="3534441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6870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384"/>
                  </a:lnTo>
                  <a:lnTo>
                    <a:pt x="106870" y="25908"/>
                  </a:lnTo>
                  <a:lnTo>
                    <a:pt x="10687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648235" y="2817209"/>
            <a:ext cx="159385" cy="638175"/>
            <a:chOff x="2648235" y="2817209"/>
            <a:chExt cx="159385" cy="638175"/>
          </a:xfrm>
        </p:grpSpPr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8903" y="3336035"/>
              <a:ext cx="145065" cy="11906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8235" y="3075050"/>
              <a:ext cx="158781" cy="23507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4050" y="2962179"/>
              <a:ext cx="112966" cy="9001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4050" y="2867501"/>
              <a:ext cx="109918" cy="6410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695574" y="2817209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10">
                  <a:moveTo>
                    <a:pt x="105346" y="28956"/>
                  </a:moveTo>
                  <a:lnTo>
                    <a:pt x="3048" y="28956"/>
                  </a:lnTo>
                  <a:lnTo>
                    <a:pt x="3048" y="27432"/>
                  </a:lnTo>
                  <a:lnTo>
                    <a:pt x="1524" y="27432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6870" y="1524"/>
                  </a:lnTo>
                  <a:lnTo>
                    <a:pt x="106870" y="3048"/>
                  </a:lnTo>
                  <a:lnTo>
                    <a:pt x="108394" y="3048"/>
                  </a:lnTo>
                  <a:lnTo>
                    <a:pt x="108394" y="25908"/>
                  </a:lnTo>
                  <a:lnTo>
                    <a:pt x="10534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2643663" y="2034254"/>
            <a:ext cx="200025" cy="708660"/>
            <a:chOff x="2643663" y="2034254"/>
            <a:chExt cx="200025" cy="708660"/>
          </a:xfrm>
        </p:grpSpPr>
        <p:sp>
          <p:nvSpPr>
            <p:cNvPr id="28" name="object 28" descr=""/>
            <p:cNvSpPr/>
            <p:nvPr/>
          </p:nvSpPr>
          <p:spPr>
            <a:xfrm>
              <a:off x="2643663" y="2695098"/>
              <a:ext cx="200025" cy="47625"/>
            </a:xfrm>
            <a:custGeom>
              <a:avLst/>
              <a:gdLst/>
              <a:ahLst/>
              <a:cxnLst/>
              <a:rect l="l" t="t" r="r" b="b"/>
              <a:pathLst>
                <a:path w="200025" h="47625">
                  <a:moveTo>
                    <a:pt x="198501" y="22860"/>
                  </a:moveTo>
                  <a:lnTo>
                    <a:pt x="1524" y="22860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9144"/>
                  </a:lnTo>
                  <a:lnTo>
                    <a:pt x="1524" y="6096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7620" y="0"/>
                  </a:lnTo>
                  <a:lnTo>
                    <a:pt x="18170" y="4286"/>
                  </a:lnTo>
                  <a:lnTo>
                    <a:pt x="29158" y="8001"/>
                  </a:lnTo>
                  <a:lnTo>
                    <a:pt x="75580" y="17145"/>
                  </a:lnTo>
                  <a:lnTo>
                    <a:pt x="99250" y="18288"/>
                  </a:lnTo>
                  <a:lnTo>
                    <a:pt x="200025" y="18288"/>
                  </a:lnTo>
                  <a:lnTo>
                    <a:pt x="198501" y="19812"/>
                  </a:lnTo>
                  <a:lnTo>
                    <a:pt x="198501" y="22860"/>
                  </a:lnTo>
                  <a:close/>
                </a:path>
                <a:path w="200025" h="47625">
                  <a:moveTo>
                    <a:pt x="200025" y="18288"/>
                  </a:moveTo>
                  <a:lnTo>
                    <a:pt x="99250" y="18288"/>
                  </a:lnTo>
                  <a:lnTo>
                    <a:pt x="111576" y="18002"/>
                  </a:lnTo>
                  <a:lnTo>
                    <a:pt x="123491" y="17145"/>
                  </a:lnTo>
                  <a:lnTo>
                    <a:pt x="170068" y="8001"/>
                  </a:lnTo>
                  <a:lnTo>
                    <a:pt x="192405" y="0"/>
                  </a:lnTo>
                  <a:lnTo>
                    <a:pt x="198501" y="0"/>
                  </a:lnTo>
                  <a:lnTo>
                    <a:pt x="198501" y="4572"/>
                  </a:lnTo>
                  <a:lnTo>
                    <a:pt x="200025" y="6096"/>
                  </a:lnTo>
                  <a:lnTo>
                    <a:pt x="200025" y="18288"/>
                  </a:lnTo>
                  <a:close/>
                </a:path>
                <a:path w="200025" h="47625">
                  <a:moveTo>
                    <a:pt x="132873" y="45815"/>
                  </a:moveTo>
                  <a:lnTo>
                    <a:pt x="67151" y="45815"/>
                  </a:lnTo>
                  <a:lnTo>
                    <a:pt x="59531" y="44196"/>
                  </a:lnTo>
                  <a:lnTo>
                    <a:pt x="50387" y="41148"/>
                  </a:lnTo>
                  <a:lnTo>
                    <a:pt x="42767" y="39624"/>
                  </a:lnTo>
                  <a:lnTo>
                    <a:pt x="27432" y="33528"/>
                  </a:lnTo>
                  <a:lnTo>
                    <a:pt x="20835" y="31884"/>
                  </a:lnTo>
                  <a:lnTo>
                    <a:pt x="14668" y="29527"/>
                  </a:lnTo>
                  <a:lnTo>
                    <a:pt x="8786" y="26884"/>
                  </a:lnTo>
                  <a:lnTo>
                    <a:pt x="3048" y="24384"/>
                  </a:lnTo>
                  <a:lnTo>
                    <a:pt x="3048" y="22860"/>
                  </a:lnTo>
                  <a:lnTo>
                    <a:pt x="196976" y="22860"/>
                  </a:lnTo>
                  <a:lnTo>
                    <a:pt x="196976" y="24384"/>
                  </a:lnTo>
                  <a:lnTo>
                    <a:pt x="191080" y="26884"/>
                  </a:lnTo>
                  <a:lnTo>
                    <a:pt x="178546" y="32527"/>
                  </a:lnTo>
                  <a:lnTo>
                    <a:pt x="172593" y="35052"/>
                  </a:lnTo>
                  <a:lnTo>
                    <a:pt x="164877" y="36576"/>
                  </a:lnTo>
                  <a:lnTo>
                    <a:pt x="157257" y="39624"/>
                  </a:lnTo>
                  <a:lnTo>
                    <a:pt x="149637" y="41148"/>
                  </a:lnTo>
                  <a:lnTo>
                    <a:pt x="140493" y="44196"/>
                  </a:lnTo>
                  <a:lnTo>
                    <a:pt x="132873" y="45815"/>
                  </a:lnTo>
                  <a:close/>
                </a:path>
                <a:path w="200025" h="47625">
                  <a:moveTo>
                    <a:pt x="105870" y="47315"/>
                  </a:moveTo>
                  <a:lnTo>
                    <a:pt x="83866" y="47315"/>
                  </a:lnTo>
                  <a:lnTo>
                    <a:pt x="74771" y="45815"/>
                  </a:lnTo>
                  <a:lnTo>
                    <a:pt x="125158" y="45815"/>
                  </a:lnTo>
                  <a:lnTo>
                    <a:pt x="118538" y="46696"/>
                  </a:lnTo>
                  <a:lnTo>
                    <a:pt x="112204" y="47148"/>
                  </a:lnTo>
                  <a:lnTo>
                    <a:pt x="105870" y="4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8903" y="2551652"/>
              <a:ext cx="145065" cy="12058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69571" y="2356294"/>
              <a:ext cx="137445" cy="17087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8235" y="2090737"/>
              <a:ext cx="195453" cy="245744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695574" y="2034254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6870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384"/>
                  </a:lnTo>
                  <a:lnTo>
                    <a:pt x="106870" y="25908"/>
                  </a:lnTo>
                  <a:lnTo>
                    <a:pt x="10687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2643663" y="1156811"/>
            <a:ext cx="200025" cy="812165"/>
            <a:chOff x="2643663" y="1156811"/>
            <a:chExt cx="200025" cy="812165"/>
          </a:xfrm>
        </p:grpSpPr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8903" y="1834324"/>
              <a:ext cx="145065" cy="13430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4051" y="1718405"/>
              <a:ext cx="109918" cy="9458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2648235" y="1661921"/>
              <a:ext cx="156210" cy="27940"/>
            </a:xfrm>
            <a:custGeom>
              <a:avLst/>
              <a:gdLst/>
              <a:ahLst/>
              <a:cxnLst/>
              <a:rect l="l" t="t" r="r" b="b"/>
              <a:pathLst>
                <a:path w="156210" h="27939">
                  <a:moveTo>
                    <a:pt x="154209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4209" y="1524"/>
                  </a:lnTo>
                  <a:lnTo>
                    <a:pt x="155733" y="3048"/>
                  </a:lnTo>
                  <a:lnTo>
                    <a:pt x="155733" y="24384"/>
                  </a:lnTo>
                  <a:lnTo>
                    <a:pt x="154209" y="25908"/>
                  </a:lnTo>
                  <a:lnTo>
                    <a:pt x="154209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69571" y="1468088"/>
              <a:ext cx="137445" cy="170973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695575" y="1413128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40">
                  <a:moveTo>
                    <a:pt x="106870" y="27527"/>
                  </a:moveTo>
                  <a:lnTo>
                    <a:pt x="1524" y="27527"/>
                  </a:lnTo>
                  <a:lnTo>
                    <a:pt x="1524" y="24479"/>
                  </a:lnTo>
                  <a:lnTo>
                    <a:pt x="0" y="22955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479"/>
                  </a:lnTo>
                  <a:lnTo>
                    <a:pt x="106870" y="26003"/>
                  </a:lnTo>
                  <a:lnTo>
                    <a:pt x="106870" y="27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94051" y="1234630"/>
              <a:ext cx="109918" cy="158686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643663" y="1156811"/>
              <a:ext cx="200025" cy="48895"/>
            </a:xfrm>
            <a:custGeom>
              <a:avLst/>
              <a:gdLst/>
              <a:ahLst/>
              <a:cxnLst/>
              <a:rect l="l" t="t" r="r" b="b"/>
              <a:pathLst>
                <a:path w="200025" h="48894">
                  <a:moveTo>
                    <a:pt x="196977" y="24384"/>
                  </a:moveTo>
                  <a:lnTo>
                    <a:pt x="3048" y="24384"/>
                  </a:lnTo>
                  <a:lnTo>
                    <a:pt x="14717" y="18954"/>
                  </a:lnTo>
                  <a:lnTo>
                    <a:pt x="62737" y="3214"/>
                  </a:lnTo>
                  <a:lnTo>
                    <a:pt x="88305" y="190"/>
                  </a:lnTo>
                  <a:lnTo>
                    <a:pt x="91650" y="190"/>
                  </a:lnTo>
                  <a:lnTo>
                    <a:pt x="99250" y="0"/>
                  </a:lnTo>
                  <a:lnTo>
                    <a:pt x="104965" y="0"/>
                  </a:lnTo>
                  <a:lnTo>
                    <a:pt x="112204" y="190"/>
                  </a:lnTo>
                  <a:lnTo>
                    <a:pt x="118538" y="642"/>
                  </a:lnTo>
                  <a:lnTo>
                    <a:pt x="125158" y="1524"/>
                  </a:lnTo>
                  <a:lnTo>
                    <a:pt x="140493" y="4572"/>
                  </a:lnTo>
                  <a:lnTo>
                    <a:pt x="149637" y="6096"/>
                  </a:lnTo>
                  <a:lnTo>
                    <a:pt x="157257" y="7620"/>
                  </a:lnTo>
                  <a:lnTo>
                    <a:pt x="184785" y="18478"/>
                  </a:lnTo>
                  <a:lnTo>
                    <a:pt x="191023" y="21216"/>
                  </a:lnTo>
                  <a:lnTo>
                    <a:pt x="196977" y="24384"/>
                  </a:lnTo>
                  <a:close/>
                </a:path>
                <a:path w="200025" h="48894">
                  <a:moveTo>
                    <a:pt x="6096" y="48768"/>
                  </a:moveTo>
                  <a:lnTo>
                    <a:pt x="3048" y="48768"/>
                  </a:lnTo>
                  <a:lnTo>
                    <a:pt x="3048" y="47244"/>
                  </a:lnTo>
                  <a:lnTo>
                    <a:pt x="1524" y="47244"/>
                  </a:lnTo>
                  <a:lnTo>
                    <a:pt x="1524" y="41148"/>
                  </a:lnTo>
                  <a:lnTo>
                    <a:pt x="0" y="39624"/>
                  </a:lnTo>
                  <a:lnTo>
                    <a:pt x="0" y="32004"/>
                  </a:lnTo>
                  <a:lnTo>
                    <a:pt x="1524" y="30480"/>
                  </a:lnTo>
                  <a:lnTo>
                    <a:pt x="1524" y="24384"/>
                  </a:lnTo>
                  <a:lnTo>
                    <a:pt x="198501" y="24384"/>
                  </a:lnTo>
                  <a:lnTo>
                    <a:pt x="198501" y="28956"/>
                  </a:lnTo>
                  <a:lnTo>
                    <a:pt x="99250" y="28956"/>
                  </a:lnTo>
                  <a:lnTo>
                    <a:pt x="87567" y="29241"/>
                  </a:lnTo>
                  <a:lnTo>
                    <a:pt x="40449" y="36099"/>
                  </a:lnTo>
                  <a:lnTo>
                    <a:pt x="7620" y="47244"/>
                  </a:lnTo>
                  <a:lnTo>
                    <a:pt x="6096" y="48768"/>
                  </a:lnTo>
                  <a:close/>
                </a:path>
                <a:path w="200025" h="48894">
                  <a:moveTo>
                    <a:pt x="196977" y="48768"/>
                  </a:moveTo>
                  <a:lnTo>
                    <a:pt x="193929" y="48768"/>
                  </a:lnTo>
                  <a:lnTo>
                    <a:pt x="192405" y="47244"/>
                  </a:lnTo>
                  <a:lnTo>
                    <a:pt x="181841" y="42957"/>
                  </a:lnTo>
                  <a:lnTo>
                    <a:pt x="135763" y="31527"/>
                  </a:lnTo>
                  <a:lnTo>
                    <a:pt x="99250" y="28956"/>
                  </a:lnTo>
                  <a:lnTo>
                    <a:pt x="200025" y="28956"/>
                  </a:lnTo>
                  <a:lnTo>
                    <a:pt x="200025" y="41148"/>
                  </a:lnTo>
                  <a:lnTo>
                    <a:pt x="198501" y="44196"/>
                  </a:lnTo>
                  <a:lnTo>
                    <a:pt x="198501" y="47244"/>
                  </a:lnTo>
                  <a:lnTo>
                    <a:pt x="196977" y="48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/>
          <p:nvPr/>
        </p:nvSpPr>
        <p:spPr>
          <a:xfrm>
            <a:off x="3335451" y="9147429"/>
            <a:ext cx="165100" cy="749935"/>
          </a:xfrm>
          <a:custGeom>
            <a:avLst/>
            <a:gdLst/>
            <a:ahLst/>
            <a:cxnLst/>
            <a:rect l="l" t="t" r="r" b="b"/>
            <a:pathLst>
              <a:path w="165100" h="749934">
                <a:moveTo>
                  <a:pt x="161925" y="502069"/>
                </a:moveTo>
                <a:lnTo>
                  <a:pt x="149593" y="498614"/>
                </a:lnTo>
                <a:lnTo>
                  <a:pt x="137845" y="495020"/>
                </a:lnTo>
                <a:lnTo>
                  <a:pt x="126695" y="491134"/>
                </a:lnTo>
                <a:lnTo>
                  <a:pt x="116116" y="486829"/>
                </a:lnTo>
                <a:lnTo>
                  <a:pt x="116116" y="497497"/>
                </a:lnTo>
                <a:lnTo>
                  <a:pt x="130975" y="506831"/>
                </a:lnTo>
                <a:lnTo>
                  <a:pt x="135826" y="510146"/>
                </a:lnTo>
                <a:lnTo>
                  <a:pt x="138976" y="512737"/>
                </a:lnTo>
                <a:lnTo>
                  <a:pt x="143548" y="515785"/>
                </a:lnTo>
                <a:lnTo>
                  <a:pt x="146596" y="521881"/>
                </a:lnTo>
                <a:lnTo>
                  <a:pt x="146596" y="523405"/>
                </a:lnTo>
                <a:lnTo>
                  <a:pt x="148120" y="527977"/>
                </a:lnTo>
                <a:lnTo>
                  <a:pt x="148120" y="575310"/>
                </a:lnTo>
                <a:lnTo>
                  <a:pt x="19812" y="575310"/>
                </a:lnTo>
                <a:lnTo>
                  <a:pt x="16764" y="573786"/>
                </a:lnTo>
                <a:lnTo>
                  <a:pt x="15240" y="572262"/>
                </a:lnTo>
                <a:lnTo>
                  <a:pt x="12192" y="546354"/>
                </a:lnTo>
                <a:lnTo>
                  <a:pt x="3048" y="546354"/>
                </a:lnTo>
                <a:lnTo>
                  <a:pt x="3937" y="559485"/>
                </a:lnTo>
                <a:lnTo>
                  <a:pt x="4381" y="571309"/>
                </a:lnTo>
                <a:lnTo>
                  <a:pt x="4559" y="581723"/>
                </a:lnTo>
                <a:lnTo>
                  <a:pt x="4381" y="609879"/>
                </a:lnTo>
                <a:lnTo>
                  <a:pt x="3937" y="621728"/>
                </a:lnTo>
                <a:lnTo>
                  <a:pt x="3048" y="634847"/>
                </a:lnTo>
                <a:lnTo>
                  <a:pt x="12192" y="634847"/>
                </a:lnTo>
                <a:lnTo>
                  <a:pt x="13716" y="622655"/>
                </a:lnTo>
                <a:lnTo>
                  <a:pt x="15240" y="616559"/>
                </a:lnTo>
                <a:lnTo>
                  <a:pt x="16764" y="615035"/>
                </a:lnTo>
                <a:lnTo>
                  <a:pt x="16764" y="613511"/>
                </a:lnTo>
                <a:lnTo>
                  <a:pt x="18288" y="611987"/>
                </a:lnTo>
                <a:lnTo>
                  <a:pt x="19812" y="611987"/>
                </a:lnTo>
                <a:lnTo>
                  <a:pt x="22961" y="610463"/>
                </a:lnTo>
                <a:lnTo>
                  <a:pt x="145072" y="610463"/>
                </a:lnTo>
                <a:lnTo>
                  <a:pt x="148120" y="611987"/>
                </a:lnTo>
                <a:lnTo>
                  <a:pt x="148120" y="613511"/>
                </a:lnTo>
                <a:lnTo>
                  <a:pt x="149644" y="615035"/>
                </a:lnTo>
                <a:lnTo>
                  <a:pt x="151168" y="621131"/>
                </a:lnTo>
                <a:lnTo>
                  <a:pt x="154216" y="634847"/>
                </a:lnTo>
                <a:lnTo>
                  <a:pt x="161925" y="634847"/>
                </a:lnTo>
                <a:lnTo>
                  <a:pt x="161696" y="621144"/>
                </a:lnTo>
                <a:lnTo>
                  <a:pt x="160642" y="594258"/>
                </a:lnTo>
                <a:lnTo>
                  <a:pt x="160401" y="581406"/>
                </a:lnTo>
                <a:lnTo>
                  <a:pt x="160642" y="564527"/>
                </a:lnTo>
                <a:lnTo>
                  <a:pt x="161696" y="525005"/>
                </a:lnTo>
                <a:lnTo>
                  <a:pt x="161925" y="502069"/>
                </a:lnTo>
                <a:close/>
              </a:path>
              <a:path w="165100" h="749934">
                <a:moveTo>
                  <a:pt x="161925" y="305181"/>
                </a:moveTo>
                <a:lnTo>
                  <a:pt x="154216" y="305181"/>
                </a:lnTo>
                <a:lnTo>
                  <a:pt x="151168" y="312801"/>
                </a:lnTo>
                <a:lnTo>
                  <a:pt x="149644" y="318897"/>
                </a:lnTo>
                <a:lnTo>
                  <a:pt x="148120" y="320421"/>
                </a:lnTo>
                <a:lnTo>
                  <a:pt x="148120" y="322046"/>
                </a:lnTo>
                <a:lnTo>
                  <a:pt x="146596" y="323570"/>
                </a:lnTo>
                <a:lnTo>
                  <a:pt x="143548" y="325094"/>
                </a:lnTo>
                <a:lnTo>
                  <a:pt x="138976" y="328002"/>
                </a:lnTo>
                <a:lnTo>
                  <a:pt x="129819" y="332333"/>
                </a:lnTo>
                <a:lnTo>
                  <a:pt x="100774" y="345097"/>
                </a:lnTo>
                <a:lnTo>
                  <a:pt x="100774" y="383006"/>
                </a:lnTo>
                <a:lnTo>
                  <a:pt x="100774" y="427291"/>
                </a:lnTo>
                <a:lnTo>
                  <a:pt x="47345" y="404431"/>
                </a:lnTo>
                <a:lnTo>
                  <a:pt x="100774" y="383006"/>
                </a:lnTo>
                <a:lnTo>
                  <a:pt x="100774" y="345097"/>
                </a:lnTo>
                <a:lnTo>
                  <a:pt x="97726" y="346430"/>
                </a:lnTo>
                <a:lnTo>
                  <a:pt x="64846" y="361911"/>
                </a:lnTo>
                <a:lnTo>
                  <a:pt x="37401" y="374243"/>
                </a:lnTo>
                <a:lnTo>
                  <a:pt x="0" y="390626"/>
                </a:lnTo>
                <a:lnTo>
                  <a:pt x="0" y="399859"/>
                </a:lnTo>
                <a:lnTo>
                  <a:pt x="71970" y="430517"/>
                </a:lnTo>
                <a:lnTo>
                  <a:pt x="88582" y="437959"/>
                </a:lnTo>
                <a:lnTo>
                  <a:pt x="137541" y="460768"/>
                </a:lnTo>
                <a:lnTo>
                  <a:pt x="143548" y="463969"/>
                </a:lnTo>
                <a:lnTo>
                  <a:pt x="146596" y="465493"/>
                </a:lnTo>
                <a:lnTo>
                  <a:pt x="149644" y="468541"/>
                </a:lnTo>
                <a:lnTo>
                  <a:pt x="151168" y="471589"/>
                </a:lnTo>
                <a:lnTo>
                  <a:pt x="152654" y="476034"/>
                </a:lnTo>
                <a:lnTo>
                  <a:pt x="154216" y="483781"/>
                </a:lnTo>
                <a:lnTo>
                  <a:pt x="161925" y="483781"/>
                </a:lnTo>
                <a:lnTo>
                  <a:pt x="161696" y="476034"/>
                </a:lnTo>
                <a:lnTo>
                  <a:pt x="160642" y="461670"/>
                </a:lnTo>
                <a:lnTo>
                  <a:pt x="160616" y="460768"/>
                </a:lnTo>
                <a:lnTo>
                  <a:pt x="160401" y="454723"/>
                </a:lnTo>
                <a:lnTo>
                  <a:pt x="160655" y="448030"/>
                </a:lnTo>
                <a:lnTo>
                  <a:pt x="160845" y="445579"/>
                </a:lnTo>
                <a:lnTo>
                  <a:pt x="160959" y="444055"/>
                </a:lnTo>
                <a:lnTo>
                  <a:pt x="161086" y="442531"/>
                </a:lnTo>
                <a:lnTo>
                  <a:pt x="161099" y="442341"/>
                </a:lnTo>
                <a:lnTo>
                  <a:pt x="161696" y="434797"/>
                </a:lnTo>
                <a:lnTo>
                  <a:pt x="161734" y="433387"/>
                </a:lnTo>
                <a:lnTo>
                  <a:pt x="161823" y="430517"/>
                </a:lnTo>
                <a:lnTo>
                  <a:pt x="161925" y="427291"/>
                </a:lnTo>
                <a:lnTo>
                  <a:pt x="154216" y="427291"/>
                </a:lnTo>
                <a:lnTo>
                  <a:pt x="152692" y="437959"/>
                </a:lnTo>
                <a:lnTo>
                  <a:pt x="151168" y="442531"/>
                </a:lnTo>
                <a:lnTo>
                  <a:pt x="149644" y="444055"/>
                </a:lnTo>
                <a:lnTo>
                  <a:pt x="149644" y="445579"/>
                </a:lnTo>
                <a:lnTo>
                  <a:pt x="146596" y="445579"/>
                </a:lnTo>
                <a:lnTo>
                  <a:pt x="142862" y="444754"/>
                </a:lnTo>
                <a:lnTo>
                  <a:pt x="136118" y="442341"/>
                </a:lnTo>
                <a:lnTo>
                  <a:pt x="113068" y="433387"/>
                </a:lnTo>
                <a:lnTo>
                  <a:pt x="113068" y="427291"/>
                </a:lnTo>
                <a:lnTo>
                  <a:pt x="113068" y="383006"/>
                </a:lnTo>
                <a:lnTo>
                  <a:pt x="113068" y="378434"/>
                </a:lnTo>
                <a:lnTo>
                  <a:pt x="124231" y="373532"/>
                </a:lnTo>
                <a:lnTo>
                  <a:pt x="132689" y="370052"/>
                </a:lnTo>
                <a:lnTo>
                  <a:pt x="138569" y="367715"/>
                </a:lnTo>
                <a:lnTo>
                  <a:pt x="142024" y="366242"/>
                </a:lnTo>
                <a:lnTo>
                  <a:pt x="148120" y="366242"/>
                </a:lnTo>
                <a:lnTo>
                  <a:pt x="151168" y="369290"/>
                </a:lnTo>
                <a:lnTo>
                  <a:pt x="152692" y="373862"/>
                </a:lnTo>
                <a:lnTo>
                  <a:pt x="152755" y="374243"/>
                </a:lnTo>
                <a:lnTo>
                  <a:pt x="154216" y="383006"/>
                </a:lnTo>
                <a:lnTo>
                  <a:pt x="161925" y="383006"/>
                </a:lnTo>
                <a:lnTo>
                  <a:pt x="161836" y="378434"/>
                </a:lnTo>
                <a:lnTo>
                  <a:pt x="161759" y="374243"/>
                </a:lnTo>
                <a:lnTo>
                  <a:pt x="161645" y="370052"/>
                </a:lnTo>
                <a:lnTo>
                  <a:pt x="161531" y="367715"/>
                </a:lnTo>
                <a:lnTo>
                  <a:pt x="161467" y="366242"/>
                </a:lnTo>
                <a:lnTo>
                  <a:pt x="161163" y="360146"/>
                </a:lnTo>
                <a:lnTo>
                  <a:pt x="160642" y="350431"/>
                </a:lnTo>
                <a:lnTo>
                  <a:pt x="160528" y="346430"/>
                </a:lnTo>
                <a:lnTo>
                  <a:pt x="160401" y="341858"/>
                </a:lnTo>
                <a:lnTo>
                  <a:pt x="160667" y="332333"/>
                </a:lnTo>
                <a:lnTo>
                  <a:pt x="161696" y="314350"/>
                </a:lnTo>
                <a:lnTo>
                  <a:pt x="161734" y="312801"/>
                </a:lnTo>
                <a:lnTo>
                  <a:pt x="161925" y="305181"/>
                </a:lnTo>
                <a:close/>
              </a:path>
              <a:path w="165100" h="749934">
                <a:moveTo>
                  <a:pt x="161925" y="192316"/>
                </a:moveTo>
                <a:lnTo>
                  <a:pt x="154216" y="192316"/>
                </a:lnTo>
                <a:lnTo>
                  <a:pt x="152692" y="196888"/>
                </a:lnTo>
                <a:lnTo>
                  <a:pt x="151168" y="206032"/>
                </a:lnTo>
                <a:lnTo>
                  <a:pt x="149644" y="212128"/>
                </a:lnTo>
                <a:lnTo>
                  <a:pt x="148120" y="215176"/>
                </a:lnTo>
                <a:lnTo>
                  <a:pt x="146596" y="216700"/>
                </a:lnTo>
                <a:lnTo>
                  <a:pt x="145072" y="216700"/>
                </a:lnTo>
                <a:lnTo>
                  <a:pt x="143548" y="218224"/>
                </a:lnTo>
                <a:lnTo>
                  <a:pt x="93154" y="218224"/>
                </a:lnTo>
                <a:lnTo>
                  <a:pt x="65938" y="201942"/>
                </a:lnTo>
                <a:lnTo>
                  <a:pt x="50165" y="192316"/>
                </a:lnTo>
                <a:lnTo>
                  <a:pt x="33274" y="181927"/>
                </a:lnTo>
                <a:lnTo>
                  <a:pt x="27533" y="178498"/>
                </a:lnTo>
                <a:lnTo>
                  <a:pt x="22961" y="173926"/>
                </a:lnTo>
                <a:lnTo>
                  <a:pt x="18288" y="170878"/>
                </a:lnTo>
                <a:lnTo>
                  <a:pt x="15240" y="164782"/>
                </a:lnTo>
                <a:lnTo>
                  <a:pt x="13716" y="158686"/>
                </a:lnTo>
                <a:lnTo>
                  <a:pt x="12192" y="149542"/>
                </a:lnTo>
                <a:lnTo>
                  <a:pt x="3048" y="149542"/>
                </a:lnTo>
                <a:lnTo>
                  <a:pt x="3937" y="159854"/>
                </a:lnTo>
                <a:lnTo>
                  <a:pt x="4381" y="168021"/>
                </a:lnTo>
                <a:lnTo>
                  <a:pt x="4381" y="192316"/>
                </a:lnTo>
                <a:lnTo>
                  <a:pt x="3048" y="202984"/>
                </a:lnTo>
                <a:lnTo>
                  <a:pt x="3048" y="209080"/>
                </a:lnTo>
                <a:lnTo>
                  <a:pt x="12192" y="209080"/>
                </a:lnTo>
                <a:lnTo>
                  <a:pt x="13716" y="199936"/>
                </a:lnTo>
                <a:lnTo>
                  <a:pt x="13716" y="195364"/>
                </a:lnTo>
                <a:lnTo>
                  <a:pt x="15240" y="193840"/>
                </a:lnTo>
                <a:lnTo>
                  <a:pt x="15240" y="192316"/>
                </a:lnTo>
                <a:lnTo>
                  <a:pt x="19812" y="192316"/>
                </a:lnTo>
                <a:lnTo>
                  <a:pt x="21437" y="193840"/>
                </a:lnTo>
                <a:lnTo>
                  <a:pt x="77914" y="224320"/>
                </a:lnTo>
                <a:lnTo>
                  <a:pt x="70789" y="228892"/>
                </a:lnTo>
                <a:lnTo>
                  <a:pt x="63207" y="233464"/>
                </a:lnTo>
                <a:lnTo>
                  <a:pt x="47345" y="242608"/>
                </a:lnTo>
                <a:lnTo>
                  <a:pt x="39052" y="246913"/>
                </a:lnTo>
                <a:lnTo>
                  <a:pt x="32486" y="250659"/>
                </a:lnTo>
                <a:lnTo>
                  <a:pt x="27622" y="253834"/>
                </a:lnTo>
                <a:lnTo>
                  <a:pt x="24485" y="256413"/>
                </a:lnTo>
                <a:lnTo>
                  <a:pt x="21437" y="257937"/>
                </a:lnTo>
                <a:lnTo>
                  <a:pt x="16764" y="257937"/>
                </a:lnTo>
                <a:lnTo>
                  <a:pt x="15240" y="256413"/>
                </a:lnTo>
                <a:lnTo>
                  <a:pt x="15227" y="254825"/>
                </a:lnTo>
                <a:lnTo>
                  <a:pt x="13716" y="250228"/>
                </a:lnTo>
                <a:lnTo>
                  <a:pt x="13601" y="249516"/>
                </a:lnTo>
                <a:lnTo>
                  <a:pt x="12192" y="241084"/>
                </a:lnTo>
                <a:lnTo>
                  <a:pt x="3048" y="241084"/>
                </a:lnTo>
                <a:lnTo>
                  <a:pt x="3149" y="242608"/>
                </a:lnTo>
                <a:lnTo>
                  <a:pt x="3937" y="254825"/>
                </a:lnTo>
                <a:lnTo>
                  <a:pt x="4064" y="257937"/>
                </a:lnTo>
                <a:lnTo>
                  <a:pt x="4114" y="259461"/>
                </a:lnTo>
                <a:lnTo>
                  <a:pt x="4229" y="262077"/>
                </a:lnTo>
                <a:lnTo>
                  <a:pt x="4305" y="264033"/>
                </a:lnTo>
                <a:lnTo>
                  <a:pt x="4381" y="302133"/>
                </a:lnTo>
                <a:lnTo>
                  <a:pt x="3048" y="322046"/>
                </a:lnTo>
                <a:lnTo>
                  <a:pt x="12192" y="322046"/>
                </a:lnTo>
                <a:lnTo>
                  <a:pt x="13716" y="314325"/>
                </a:lnTo>
                <a:lnTo>
                  <a:pt x="15240" y="308229"/>
                </a:lnTo>
                <a:lnTo>
                  <a:pt x="18288" y="302133"/>
                </a:lnTo>
                <a:lnTo>
                  <a:pt x="21437" y="300609"/>
                </a:lnTo>
                <a:lnTo>
                  <a:pt x="24485" y="297561"/>
                </a:lnTo>
                <a:lnTo>
                  <a:pt x="28486" y="294424"/>
                </a:lnTo>
                <a:lnTo>
                  <a:pt x="35915" y="289560"/>
                </a:lnTo>
                <a:lnTo>
                  <a:pt x="46774" y="282994"/>
                </a:lnTo>
                <a:lnTo>
                  <a:pt x="61061" y="274701"/>
                </a:lnTo>
                <a:lnTo>
                  <a:pt x="71945" y="267487"/>
                </a:lnTo>
                <a:lnTo>
                  <a:pt x="87274" y="257937"/>
                </a:lnTo>
                <a:lnTo>
                  <a:pt x="89700" y="256413"/>
                </a:lnTo>
                <a:lnTo>
                  <a:pt x="96202" y="251752"/>
                </a:lnTo>
                <a:lnTo>
                  <a:pt x="137452" y="251752"/>
                </a:lnTo>
                <a:lnTo>
                  <a:pt x="143548" y="253365"/>
                </a:lnTo>
                <a:lnTo>
                  <a:pt x="145072" y="253365"/>
                </a:lnTo>
                <a:lnTo>
                  <a:pt x="146532" y="254825"/>
                </a:lnTo>
                <a:lnTo>
                  <a:pt x="148056" y="254825"/>
                </a:lnTo>
                <a:lnTo>
                  <a:pt x="149644" y="256413"/>
                </a:lnTo>
                <a:lnTo>
                  <a:pt x="151168" y="259461"/>
                </a:lnTo>
                <a:lnTo>
                  <a:pt x="151168" y="264033"/>
                </a:lnTo>
                <a:lnTo>
                  <a:pt x="152692" y="271653"/>
                </a:lnTo>
                <a:lnTo>
                  <a:pt x="152692" y="274701"/>
                </a:lnTo>
                <a:lnTo>
                  <a:pt x="154216" y="277749"/>
                </a:lnTo>
                <a:lnTo>
                  <a:pt x="161925" y="277749"/>
                </a:lnTo>
                <a:lnTo>
                  <a:pt x="161886" y="274701"/>
                </a:lnTo>
                <a:lnTo>
                  <a:pt x="161772" y="267487"/>
                </a:lnTo>
                <a:lnTo>
                  <a:pt x="161696" y="262077"/>
                </a:lnTo>
                <a:lnTo>
                  <a:pt x="161582" y="259461"/>
                </a:lnTo>
                <a:lnTo>
                  <a:pt x="161518" y="257937"/>
                </a:lnTo>
                <a:lnTo>
                  <a:pt x="161455" y="256413"/>
                </a:lnTo>
                <a:lnTo>
                  <a:pt x="161353" y="253834"/>
                </a:lnTo>
                <a:lnTo>
                  <a:pt x="161264" y="251752"/>
                </a:lnTo>
                <a:lnTo>
                  <a:pt x="161163" y="249516"/>
                </a:lnTo>
                <a:lnTo>
                  <a:pt x="160642" y="240385"/>
                </a:lnTo>
                <a:lnTo>
                  <a:pt x="160540" y="238036"/>
                </a:lnTo>
                <a:lnTo>
                  <a:pt x="160401" y="234988"/>
                </a:lnTo>
                <a:lnTo>
                  <a:pt x="160464" y="233464"/>
                </a:lnTo>
                <a:lnTo>
                  <a:pt x="160642" y="228104"/>
                </a:lnTo>
                <a:lnTo>
                  <a:pt x="161188" y="218224"/>
                </a:lnTo>
                <a:lnTo>
                  <a:pt x="161264" y="216700"/>
                </a:lnTo>
                <a:lnTo>
                  <a:pt x="161328" y="215176"/>
                </a:lnTo>
                <a:lnTo>
                  <a:pt x="161696" y="206908"/>
                </a:lnTo>
                <a:lnTo>
                  <a:pt x="161810" y="199936"/>
                </a:lnTo>
                <a:lnTo>
                  <a:pt x="161925" y="192316"/>
                </a:lnTo>
                <a:close/>
              </a:path>
              <a:path w="165100" h="749934">
                <a:moveTo>
                  <a:pt x="161937" y="30480"/>
                </a:moveTo>
                <a:lnTo>
                  <a:pt x="154216" y="30480"/>
                </a:lnTo>
                <a:lnTo>
                  <a:pt x="151168" y="41148"/>
                </a:lnTo>
                <a:lnTo>
                  <a:pt x="149644" y="48869"/>
                </a:lnTo>
                <a:lnTo>
                  <a:pt x="149644" y="50393"/>
                </a:lnTo>
                <a:lnTo>
                  <a:pt x="148120" y="51917"/>
                </a:lnTo>
                <a:lnTo>
                  <a:pt x="148120" y="53441"/>
                </a:lnTo>
                <a:lnTo>
                  <a:pt x="146596" y="53441"/>
                </a:lnTo>
                <a:lnTo>
                  <a:pt x="143548" y="54965"/>
                </a:lnTo>
                <a:lnTo>
                  <a:pt x="18300" y="54965"/>
                </a:lnTo>
                <a:lnTo>
                  <a:pt x="18300" y="25908"/>
                </a:lnTo>
                <a:lnTo>
                  <a:pt x="19824" y="24384"/>
                </a:lnTo>
                <a:lnTo>
                  <a:pt x="19824" y="21336"/>
                </a:lnTo>
                <a:lnTo>
                  <a:pt x="21437" y="19812"/>
                </a:lnTo>
                <a:lnTo>
                  <a:pt x="22961" y="19812"/>
                </a:lnTo>
                <a:lnTo>
                  <a:pt x="26390" y="18364"/>
                </a:lnTo>
                <a:lnTo>
                  <a:pt x="50393" y="9144"/>
                </a:lnTo>
                <a:lnTo>
                  <a:pt x="50393" y="0"/>
                </a:lnTo>
                <a:lnTo>
                  <a:pt x="26149" y="2095"/>
                </a:lnTo>
                <a:lnTo>
                  <a:pt x="14528" y="2794"/>
                </a:lnTo>
                <a:lnTo>
                  <a:pt x="3060" y="3048"/>
                </a:lnTo>
                <a:lnTo>
                  <a:pt x="3289" y="12204"/>
                </a:lnTo>
                <a:lnTo>
                  <a:pt x="4343" y="37388"/>
                </a:lnTo>
                <a:lnTo>
                  <a:pt x="4584" y="53441"/>
                </a:lnTo>
                <a:lnTo>
                  <a:pt x="4394" y="96888"/>
                </a:lnTo>
                <a:lnTo>
                  <a:pt x="3937" y="118630"/>
                </a:lnTo>
                <a:lnTo>
                  <a:pt x="3060" y="140398"/>
                </a:lnTo>
                <a:lnTo>
                  <a:pt x="15252" y="140398"/>
                </a:lnTo>
                <a:lnTo>
                  <a:pt x="22961" y="141922"/>
                </a:lnTo>
                <a:lnTo>
                  <a:pt x="32105" y="141922"/>
                </a:lnTo>
                <a:lnTo>
                  <a:pt x="39725" y="143446"/>
                </a:lnTo>
                <a:lnTo>
                  <a:pt x="50393" y="143446"/>
                </a:lnTo>
                <a:lnTo>
                  <a:pt x="50393" y="134302"/>
                </a:lnTo>
                <a:lnTo>
                  <a:pt x="41846" y="131381"/>
                </a:lnTo>
                <a:lnTo>
                  <a:pt x="28752" y="127241"/>
                </a:lnTo>
                <a:lnTo>
                  <a:pt x="24485" y="125158"/>
                </a:lnTo>
                <a:lnTo>
                  <a:pt x="22961" y="123634"/>
                </a:lnTo>
                <a:lnTo>
                  <a:pt x="19824" y="122110"/>
                </a:lnTo>
                <a:lnTo>
                  <a:pt x="19824" y="120586"/>
                </a:lnTo>
                <a:lnTo>
                  <a:pt x="18300" y="117538"/>
                </a:lnTo>
                <a:lnTo>
                  <a:pt x="18300" y="88493"/>
                </a:lnTo>
                <a:lnTo>
                  <a:pt x="143548" y="88493"/>
                </a:lnTo>
                <a:lnTo>
                  <a:pt x="145072" y="90017"/>
                </a:lnTo>
                <a:lnTo>
                  <a:pt x="146596" y="90017"/>
                </a:lnTo>
                <a:lnTo>
                  <a:pt x="148120" y="91541"/>
                </a:lnTo>
                <a:lnTo>
                  <a:pt x="148120" y="93065"/>
                </a:lnTo>
                <a:lnTo>
                  <a:pt x="149644" y="94589"/>
                </a:lnTo>
                <a:lnTo>
                  <a:pt x="151168" y="102209"/>
                </a:lnTo>
                <a:lnTo>
                  <a:pt x="154216" y="114490"/>
                </a:lnTo>
                <a:lnTo>
                  <a:pt x="161937" y="114490"/>
                </a:lnTo>
                <a:lnTo>
                  <a:pt x="161696" y="101587"/>
                </a:lnTo>
                <a:lnTo>
                  <a:pt x="160642" y="80975"/>
                </a:lnTo>
                <a:lnTo>
                  <a:pt x="160413" y="73253"/>
                </a:lnTo>
                <a:lnTo>
                  <a:pt x="161696" y="45351"/>
                </a:lnTo>
                <a:lnTo>
                  <a:pt x="161937" y="30480"/>
                </a:lnTo>
                <a:close/>
              </a:path>
              <a:path w="165100" h="749934">
                <a:moveTo>
                  <a:pt x="164973" y="705040"/>
                </a:moveTo>
                <a:lnTo>
                  <a:pt x="156578" y="665314"/>
                </a:lnTo>
                <a:lnTo>
                  <a:pt x="124574" y="642035"/>
                </a:lnTo>
                <a:lnTo>
                  <a:pt x="114592" y="640943"/>
                </a:lnTo>
                <a:lnTo>
                  <a:pt x="106819" y="641515"/>
                </a:lnTo>
                <a:lnTo>
                  <a:pt x="70523" y="671563"/>
                </a:lnTo>
                <a:lnTo>
                  <a:pt x="65633" y="682180"/>
                </a:lnTo>
                <a:lnTo>
                  <a:pt x="61087" y="691616"/>
                </a:lnTo>
                <a:lnTo>
                  <a:pt x="39725" y="715708"/>
                </a:lnTo>
                <a:lnTo>
                  <a:pt x="27533" y="715708"/>
                </a:lnTo>
                <a:lnTo>
                  <a:pt x="18288" y="709612"/>
                </a:lnTo>
                <a:lnTo>
                  <a:pt x="13716" y="705040"/>
                </a:lnTo>
                <a:lnTo>
                  <a:pt x="12192" y="698944"/>
                </a:lnTo>
                <a:lnTo>
                  <a:pt x="12192" y="682180"/>
                </a:lnTo>
                <a:lnTo>
                  <a:pt x="48869" y="659231"/>
                </a:lnTo>
                <a:lnTo>
                  <a:pt x="48869" y="648563"/>
                </a:lnTo>
                <a:lnTo>
                  <a:pt x="7620" y="648563"/>
                </a:lnTo>
                <a:lnTo>
                  <a:pt x="3860" y="659726"/>
                </a:lnTo>
                <a:lnTo>
                  <a:pt x="1524" y="670331"/>
                </a:lnTo>
                <a:lnTo>
                  <a:pt x="342" y="680364"/>
                </a:lnTo>
                <a:lnTo>
                  <a:pt x="0" y="689800"/>
                </a:lnTo>
                <a:lnTo>
                  <a:pt x="863" y="702932"/>
                </a:lnTo>
                <a:lnTo>
                  <a:pt x="20942" y="740295"/>
                </a:lnTo>
                <a:lnTo>
                  <a:pt x="47345" y="749338"/>
                </a:lnTo>
                <a:lnTo>
                  <a:pt x="54152" y="748766"/>
                </a:lnTo>
                <a:lnTo>
                  <a:pt x="87680" y="720166"/>
                </a:lnTo>
                <a:lnTo>
                  <a:pt x="97726" y="698944"/>
                </a:lnTo>
                <a:lnTo>
                  <a:pt x="102298" y="691324"/>
                </a:lnTo>
                <a:lnTo>
                  <a:pt x="105346" y="688276"/>
                </a:lnTo>
                <a:lnTo>
                  <a:pt x="108394" y="683704"/>
                </a:lnTo>
                <a:lnTo>
                  <a:pt x="111544" y="680656"/>
                </a:lnTo>
                <a:lnTo>
                  <a:pt x="114592" y="679132"/>
                </a:lnTo>
                <a:lnTo>
                  <a:pt x="117640" y="676084"/>
                </a:lnTo>
                <a:lnTo>
                  <a:pt x="134404" y="676084"/>
                </a:lnTo>
                <a:lnTo>
                  <a:pt x="140500" y="677608"/>
                </a:lnTo>
                <a:lnTo>
                  <a:pt x="145072" y="683704"/>
                </a:lnTo>
                <a:lnTo>
                  <a:pt x="149644" y="688276"/>
                </a:lnTo>
                <a:lnTo>
                  <a:pt x="152692" y="694372"/>
                </a:lnTo>
                <a:lnTo>
                  <a:pt x="152692" y="712660"/>
                </a:lnTo>
                <a:lnTo>
                  <a:pt x="111544" y="735520"/>
                </a:lnTo>
                <a:lnTo>
                  <a:pt x="111544" y="746290"/>
                </a:lnTo>
                <a:lnTo>
                  <a:pt x="119164" y="746290"/>
                </a:lnTo>
                <a:lnTo>
                  <a:pt x="129209" y="746556"/>
                </a:lnTo>
                <a:lnTo>
                  <a:pt x="138988" y="747242"/>
                </a:lnTo>
                <a:lnTo>
                  <a:pt x="158877" y="749338"/>
                </a:lnTo>
                <a:lnTo>
                  <a:pt x="161925" y="740194"/>
                </a:lnTo>
                <a:lnTo>
                  <a:pt x="163449" y="733996"/>
                </a:lnTo>
                <a:lnTo>
                  <a:pt x="163449" y="727900"/>
                </a:lnTo>
                <a:lnTo>
                  <a:pt x="164973" y="721804"/>
                </a:lnTo>
                <a:lnTo>
                  <a:pt x="164973" y="705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95745" y="8211883"/>
            <a:ext cx="244411" cy="860774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3332416" y="7187945"/>
            <a:ext cx="212725" cy="948055"/>
            <a:chOff x="3332416" y="7187945"/>
            <a:chExt cx="212725" cy="948055"/>
          </a:xfrm>
        </p:grpSpPr>
        <p:sp>
          <p:nvSpPr>
            <p:cNvPr id="44" name="object 44" descr=""/>
            <p:cNvSpPr/>
            <p:nvPr/>
          </p:nvSpPr>
          <p:spPr>
            <a:xfrm>
              <a:off x="3332403" y="7271867"/>
              <a:ext cx="212725" cy="864235"/>
            </a:xfrm>
            <a:custGeom>
              <a:avLst/>
              <a:gdLst/>
              <a:ahLst/>
              <a:cxnLst/>
              <a:rect l="l" t="t" r="r" b="b"/>
              <a:pathLst>
                <a:path w="212725" h="864234">
                  <a:moveTo>
                    <a:pt x="164973" y="474624"/>
                  </a:moveTo>
                  <a:lnTo>
                    <a:pt x="157264" y="474624"/>
                  </a:lnTo>
                  <a:lnTo>
                    <a:pt x="154216" y="482244"/>
                  </a:lnTo>
                  <a:lnTo>
                    <a:pt x="152692" y="488340"/>
                  </a:lnTo>
                  <a:lnTo>
                    <a:pt x="151168" y="489864"/>
                  </a:lnTo>
                  <a:lnTo>
                    <a:pt x="151168" y="491388"/>
                  </a:lnTo>
                  <a:lnTo>
                    <a:pt x="149644" y="492912"/>
                  </a:lnTo>
                  <a:lnTo>
                    <a:pt x="146596" y="494436"/>
                  </a:lnTo>
                  <a:lnTo>
                    <a:pt x="142024" y="497344"/>
                  </a:lnTo>
                  <a:lnTo>
                    <a:pt x="132867" y="501675"/>
                  </a:lnTo>
                  <a:lnTo>
                    <a:pt x="103822" y="514438"/>
                  </a:lnTo>
                  <a:lnTo>
                    <a:pt x="103822" y="552450"/>
                  </a:lnTo>
                  <a:lnTo>
                    <a:pt x="103822" y="596646"/>
                  </a:lnTo>
                  <a:lnTo>
                    <a:pt x="50393" y="573786"/>
                  </a:lnTo>
                  <a:lnTo>
                    <a:pt x="103822" y="552450"/>
                  </a:lnTo>
                  <a:lnTo>
                    <a:pt x="103822" y="514438"/>
                  </a:lnTo>
                  <a:lnTo>
                    <a:pt x="100774" y="515772"/>
                  </a:lnTo>
                  <a:lnTo>
                    <a:pt x="67894" y="531317"/>
                  </a:lnTo>
                  <a:lnTo>
                    <a:pt x="40449" y="543674"/>
                  </a:lnTo>
                  <a:lnTo>
                    <a:pt x="3048" y="560070"/>
                  </a:lnTo>
                  <a:lnTo>
                    <a:pt x="3048" y="567690"/>
                  </a:lnTo>
                  <a:lnTo>
                    <a:pt x="91630" y="607402"/>
                  </a:lnTo>
                  <a:lnTo>
                    <a:pt x="140589" y="630123"/>
                  </a:lnTo>
                  <a:lnTo>
                    <a:pt x="146596" y="633310"/>
                  </a:lnTo>
                  <a:lnTo>
                    <a:pt x="149644" y="634834"/>
                  </a:lnTo>
                  <a:lnTo>
                    <a:pt x="152692" y="637882"/>
                  </a:lnTo>
                  <a:lnTo>
                    <a:pt x="154216" y="640930"/>
                  </a:lnTo>
                  <a:lnTo>
                    <a:pt x="155740" y="645502"/>
                  </a:lnTo>
                  <a:lnTo>
                    <a:pt x="157264" y="651598"/>
                  </a:lnTo>
                  <a:lnTo>
                    <a:pt x="164973" y="651598"/>
                  </a:lnTo>
                  <a:lnTo>
                    <a:pt x="164744" y="644740"/>
                  </a:lnTo>
                  <a:lnTo>
                    <a:pt x="163690" y="631024"/>
                  </a:lnTo>
                  <a:lnTo>
                    <a:pt x="163664" y="630123"/>
                  </a:lnTo>
                  <a:lnTo>
                    <a:pt x="163449" y="624166"/>
                  </a:lnTo>
                  <a:lnTo>
                    <a:pt x="163690" y="617308"/>
                  </a:lnTo>
                  <a:lnTo>
                    <a:pt x="163868" y="615022"/>
                  </a:lnTo>
                  <a:lnTo>
                    <a:pt x="163982" y="613498"/>
                  </a:lnTo>
                  <a:lnTo>
                    <a:pt x="164096" y="611974"/>
                  </a:lnTo>
                  <a:lnTo>
                    <a:pt x="164109" y="611784"/>
                  </a:lnTo>
                  <a:lnTo>
                    <a:pt x="164744" y="603554"/>
                  </a:lnTo>
                  <a:lnTo>
                    <a:pt x="164871" y="599871"/>
                  </a:lnTo>
                  <a:lnTo>
                    <a:pt x="164973" y="596646"/>
                  </a:lnTo>
                  <a:lnTo>
                    <a:pt x="157264" y="596646"/>
                  </a:lnTo>
                  <a:lnTo>
                    <a:pt x="155740" y="605878"/>
                  </a:lnTo>
                  <a:lnTo>
                    <a:pt x="154216" y="611974"/>
                  </a:lnTo>
                  <a:lnTo>
                    <a:pt x="152692" y="613498"/>
                  </a:lnTo>
                  <a:lnTo>
                    <a:pt x="152692" y="615022"/>
                  </a:lnTo>
                  <a:lnTo>
                    <a:pt x="149644" y="615022"/>
                  </a:lnTo>
                  <a:lnTo>
                    <a:pt x="145910" y="614197"/>
                  </a:lnTo>
                  <a:lnTo>
                    <a:pt x="139166" y="611784"/>
                  </a:lnTo>
                  <a:lnTo>
                    <a:pt x="116116" y="602830"/>
                  </a:lnTo>
                  <a:lnTo>
                    <a:pt x="116116" y="596646"/>
                  </a:lnTo>
                  <a:lnTo>
                    <a:pt x="116116" y="552450"/>
                  </a:lnTo>
                  <a:lnTo>
                    <a:pt x="116116" y="547878"/>
                  </a:lnTo>
                  <a:lnTo>
                    <a:pt x="127279" y="542975"/>
                  </a:lnTo>
                  <a:lnTo>
                    <a:pt x="135737" y="539496"/>
                  </a:lnTo>
                  <a:lnTo>
                    <a:pt x="141617" y="537159"/>
                  </a:lnTo>
                  <a:lnTo>
                    <a:pt x="145072" y="535686"/>
                  </a:lnTo>
                  <a:lnTo>
                    <a:pt x="151168" y="535686"/>
                  </a:lnTo>
                  <a:lnTo>
                    <a:pt x="154216" y="538734"/>
                  </a:lnTo>
                  <a:lnTo>
                    <a:pt x="155740" y="543306"/>
                  </a:lnTo>
                  <a:lnTo>
                    <a:pt x="155803" y="543674"/>
                  </a:lnTo>
                  <a:lnTo>
                    <a:pt x="157264" y="552450"/>
                  </a:lnTo>
                  <a:lnTo>
                    <a:pt x="164973" y="552450"/>
                  </a:lnTo>
                  <a:lnTo>
                    <a:pt x="164884" y="547878"/>
                  </a:lnTo>
                  <a:lnTo>
                    <a:pt x="164807" y="543674"/>
                  </a:lnTo>
                  <a:lnTo>
                    <a:pt x="164693" y="539496"/>
                  </a:lnTo>
                  <a:lnTo>
                    <a:pt x="164579" y="537159"/>
                  </a:lnTo>
                  <a:lnTo>
                    <a:pt x="164515" y="535686"/>
                  </a:lnTo>
                  <a:lnTo>
                    <a:pt x="164211" y="529539"/>
                  </a:lnTo>
                  <a:lnTo>
                    <a:pt x="163690" y="519798"/>
                  </a:lnTo>
                  <a:lnTo>
                    <a:pt x="163715" y="501675"/>
                  </a:lnTo>
                  <a:lnTo>
                    <a:pt x="164744" y="483768"/>
                  </a:lnTo>
                  <a:lnTo>
                    <a:pt x="164782" y="482244"/>
                  </a:lnTo>
                  <a:lnTo>
                    <a:pt x="164973" y="474624"/>
                  </a:lnTo>
                  <a:close/>
                </a:path>
                <a:path w="212725" h="864234">
                  <a:moveTo>
                    <a:pt x="164973" y="412051"/>
                  </a:moveTo>
                  <a:lnTo>
                    <a:pt x="161061" y="369277"/>
                  </a:lnTo>
                  <a:lnTo>
                    <a:pt x="152692" y="350748"/>
                  </a:lnTo>
                  <a:lnTo>
                    <a:pt x="152692" y="387565"/>
                  </a:lnTo>
                  <a:lnTo>
                    <a:pt x="152692" y="402907"/>
                  </a:lnTo>
                  <a:lnTo>
                    <a:pt x="151168" y="407479"/>
                  </a:lnTo>
                  <a:lnTo>
                    <a:pt x="151168" y="412051"/>
                  </a:lnTo>
                  <a:lnTo>
                    <a:pt x="87058" y="412051"/>
                  </a:lnTo>
                  <a:lnTo>
                    <a:pt x="87058" y="405955"/>
                  </a:lnTo>
                  <a:lnTo>
                    <a:pt x="87617" y="396227"/>
                  </a:lnTo>
                  <a:lnTo>
                    <a:pt x="99771" y="372325"/>
                  </a:lnTo>
                  <a:lnTo>
                    <a:pt x="104025" y="370039"/>
                  </a:lnTo>
                  <a:lnTo>
                    <a:pt x="110794" y="368325"/>
                  </a:lnTo>
                  <a:lnTo>
                    <a:pt x="119164" y="367753"/>
                  </a:lnTo>
                  <a:lnTo>
                    <a:pt x="126834" y="368096"/>
                  </a:lnTo>
                  <a:lnTo>
                    <a:pt x="133642" y="369277"/>
                  </a:lnTo>
                  <a:lnTo>
                    <a:pt x="139306" y="371614"/>
                  </a:lnTo>
                  <a:lnTo>
                    <a:pt x="143548" y="375373"/>
                  </a:lnTo>
                  <a:lnTo>
                    <a:pt x="149644" y="379945"/>
                  </a:lnTo>
                  <a:lnTo>
                    <a:pt x="152692" y="387565"/>
                  </a:lnTo>
                  <a:lnTo>
                    <a:pt x="152692" y="350748"/>
                  </a:lnTo>
                  <a:lnTo>
                    <a:pt x="116116" y="331177"/>
                  </a:lnTo>
                  <a:lnTo>
                    <a:pt x="108394" y="331177"/>
                  </a:lnTo>
                  <a:lnTo>
                    <a:pt x="85534" y="349465"/>
                  </a:lnTo>
                  <a:lnTo>
                    <a:pt x="82486" y="355561"/>
                  </a:lnTo>
                  <a:lnTo>
                    <a:pt x="80962" y="363181"/>
                  </a:lnTo>
                  <a:lnTo>
                    <a:pt x="79438" y="372325"/>
                  </a:lnTo>
                  <a:lnTo>
                    <a:pt x="78917" y="370801"/>
                  </a:lnTo>
                  <a:lnTo>
                    <a:pt x="76898" y="364896"/>
                  </a:lnTo>
                  <a:lnTo>
                    <a:pt x="76390" y="363829"/>
                  </a:lnTo>
                  <a:lnTo>
                    <a:pt x="76390" y="405955"/>
                  </a:lnTo>
                  <a:lnTo>
                    <a:pt x="76390" y="412051"/>
                  </a:lnTo>
                  <a:lnTo>
                    <a:pt x="19812" y="412051"/>
                  </a:lnTo>
                  <a:lnTo>
                    <a:pt x="18288" y="405955"/>
                  </a:lnTo>
                  <a:lnTo>
                    <a:pt x="18288" y="389089"/>
                  </a:lnTo>
                  <a:lnTo>
                    <a:pt x="21336" y="382993"/>
                  </a:lnTo>
                  <a:lnTo>
                    <a:pt x="26009" y="378421"/>
                  </a:lnTo>
                  <a:lnTo>
                    <a:pt x="30581" y="373849"/>
                  </a:lnTo>
                  <a:lnTo>
                    <a:pt x="36677" y="370801"/>
                  </a:lnTo>
                  <a:lnTo>
                    <a:pt x="54965" y="370801"/>
                  </a:lnTo>
                  <a:lnTo>
                    <a:pt x="76390" y="405955"/>
                  </a:lnTo>
                  <a:lnTo>
                    <a:pt x="76390" y="363829"/>
                  </a:lnTo>
                  <a:lnTo>
                    <a:pt x="41249" y="338797"/>
                  </a:lnTo>
                  <a:lnTo>
                    <a:pt x="32664" y="339661"/>
                  </a:lnTo>
                  <a:lnTo>
                    <a:pt x="6654" y="375234"/>
                  </a:lnTo>
                  <a:lnTo>
                    <a:pt x="6489" y="378421"/>
                  </a:lnTo>
                  <a:lnTo>
                    <a:pt x="6413" y="379945"/>
                  </a:lnTo>
                  <a:lnTo>
                    <a:pt x="6337" y="381431"/>
                  </a:lnTo>
                  <a:lnTo>
                    <a:pt x="6261" y="382993"/>
                  </a:lnTo>
                  <a:lnTo>
                    <a:pt x="6159" y="384873"/>
                  </a:lnTo>
                  <a:lnTo>
                    <a:pt x="6096" y="390613"/>
                  </a:lnTo>
                  <a:lnTo>
                    <a:pt x="7620" y="395287"/>
                  </a:lnTo>
                  <a:lnTo>
                    <a:pt x="7518" y="439102"/>
                  </a:lnTo>
                  <a:lnTo>
                    <a:pt x="7404" y="445579"/>
                  </a:lnTo>
                  <a:lnTo>
                    <a:pt x="7289" y="448627"/>
                  </a:lnTo>
                  <a:lnTo>
                    <a:pt x="7175" y="451675"/>
                  </a:lnTo>
                  <a:lnTo>
                    <a:pt x="6985" y="456857"/>
                  </a:lnTo>
                  <a:lnTo>
                    <a:pt x="6921" y="457771"/>
                  </a:lnTo>
                  <a:lnTo>
                    <a:pt x="6096" y="470052"/>
                  </a:lnTo>
                  <a:lnTo>
                    <a:pt x="15240" y="470052"/>
                  </a:lnTo>
                  <a:lnTo>
                    <a:pt x="16764" y="457771"/>
                  </a:lnTo>
                  <a:lnTo>
                    <a:pt x="16852" y="457428"/>
                  </a:lnTo>
                  <a:lnTo>
                    <a:pt x="18288" y="451675"/>
                  </a:lnTo>
                  <a:lnTo>
                    <a:pt x="19812" y="448627"/>
                  </a:lnTo>
                  <a:lnTo>
                    <a:pt x="21336" y="447103"/>
                  </a:lnTo>
                  <a:lnTo>
                    <a:pt x="22860" y="447103"/>
                  </a:lnTo>
                  <a:lnTo>
                    <a:pt x="27533" y="445579"/>
                  </a:lnTo>
                  <a:lnTo>
                    <a:pt x="148120" y="445579"/>
                  </a:lnTo>
                  <a:lnTo>
                    <a:pt x="152692" y="450151"/>
                  </a:lnTo>
                  <a:lnTo>
                    <a:pt x="152692" y="451675"/>
                  </a:lnTo>
                  <a:lnTo>
                    <a:pt x="157264" y="470052"/>
                  </a:lnTo>
                  <a:lnTo>
                    <a:pt x="164973" y="470052"/>
                  </a:lnTo>
                  <a:lnTo>
                    <a:pt x="164744" y="457771"/>
                  </a:lnTo>
                  <a:lnTo>
                    <a:pt x="164706" y="456857"/>
                  </a:lnTo>
                  <a:lnTo>
                    <a:pt x="164211" y="447103"/>
                  </a:lnTo>
                  <a:lnTo>
                    <a:pt x="164122" y="445579"/>
                  </a:lnTo>
                  <a:lnTo>
                    <a:pt x="164071" y="444830"/>
                  </a:lnTo>
                  <a:lnTo>
                    <a:pt x="163690" y="439102"/>
                  </a:lnTo>
                  <a:lnTo>
                    <a:pt x="163474" y="433959"/>
                  </a:lnTo>
                  <a:lnTo>
                    <a:pt x="163449" y="424243"/>
                  </a:lnTo>
                  <a:lnTo>
                    <a:pt x="164973" y="416623"/>
                  </a:lnTo>
                  <a:lnTo>
                    <a:pt x="164973" y="412051"/>
                  </a:lnTo>
                  <a:close/>
                </a:path>
                <a:path w="212725" h="864234">
                  <a:moveTo>
                    <a:pt x="164973" y="184594"/>
                  </a:moveTo>
                  <a:lnTo>
                    <a:pt x="140893" y="177736"/>
                  </a:lnTo>
                  <a:lnTo>
                    <a:pt x="119164" y="170878"/>
                  </a:lnTo>
                  <a:lnTo>
                    <a:pt x="119164" y="180022"/>
                  </a:lnTo>
                  <a:lnTo>
                    <a:pt x="134023" y="189445"/>
                  </a:lnTo>
                  <a:lnTo>
                    <a:pt x="138874" y="192760"/>
                  </a:lnTo>
                  <a:lnTo>
                    <a:pt x="142024" y="195351"/>
                  </a:lnTo>
                  <a:lnTo>
                    <a:pt x="146596" y="198399"/>
                  </a:lnTo>
                  <a:lnTo>
                    <a:pt x="149644" y="204495"/>
                  </a:lnTo>
                  <a:lnTo>
                    <a:pt x="149644" y="206019"/>
                  </a:lnTo>
                  <a:lnTo>
                    <a:pt x="151168" y="210591"/>
                  </a:lnTo>
                  <a:lnTo>
                    <a:pt x="151168" y="257937"/>
                  </a:lnTo>
                  <a:lnTo>
                    <a:pt x="22860" y="257937"/>
                  </a:lnTo>
                  <a:lnTo>
                    <a:pt x="19812" y="256413"/>
                  </a:lnTo>
                  <a:lnTo>
                    <a:pt x="18288" y="254889"/>
                  </a:lnTo>
                  <a:lnTo>
                    <a:pt x="15240" y="228879"/>
                  </a:lnTo>
                  <a:lnTo>
                    <a:pt x="6096" y="228879"/>
                  </a:lnTo>
                  <a:lnTo>
                    <a:pt x="6985" y="242023"/>
                  </a:lnTo>
                  <a:lnTo>
                    <a:pt x="7429" y="253885"/>
                  </a:lnTo>
                  <a:lnTo>
                    <a:pt x="7607" y="264325"/>
                  </a:lnTo>
                  <a:lnTo>
                    <a:pt x="7429" y="292417"/>
                  </a:lnTo>
                  <a:lnTo>
                    <a:pt x="6985" y="304253"/>
                  </a:lnTo>
                  <a:lnTo>
                    <a:pt x="6096" y="317373"/>
                  </a:lnTo>
                  <a:lnTo>
                    <a:pt x="15240" y="317373"/>
                  </a:lnTo>
                  <a:lnTo>
                    <a:pt x="16764" y="305181"/>
                  </a:lnTo>
                  <a:lnTo>
                    <a:pt x="18288" y="299085"/>
                  </a:lnTo>
                  <a:lnTo>
                    <a:pt x="19812" y="297561"/>
                  </a:lnTo>
                  <a:lnTo>
                    <a:pt x="19812" y="296037"/>
                  </a:lnTo>
                  <a:lnTo>
                    <a:pt x="21336" y="294513"/>
                  </a:lnTo>
                  <a:lnTo>
                    <a:pt x="22860" y="294513"/>
                  </a:lnTo>
                  <a:lnTo>
                    <a:pt x="26009" y="292989"/>
                  </a:lnTo>
                  <a:lnTo>
                    <a:pt x="148120" y="292989"/>
                  </a:lnTo>
                  <a:lnTo>
                    <a:pt x="151168" y="294513"/>
                  </a:lnTo>
                  <a:lnTo>
                    <a:pt x="151168" y="296037"/>
                  </a:lnTo>
                  <a:lnTo>
                    <a:pt x="152692" y="297561"/>
                  </a:lnTo>
                  <a:lnTo>
                    <a:pt x="154216" y="303657"/>
                  </a:lnTo>
                  <a:lnTo>
                    <a:pt x="157264" y="317373"/>
                  </a:lnTo>
                  <a:lnTo>
                    <a:pt x="164973" y="317373"/>
                  </a:lnTo>
                  <a:lnTo>
                    <a:pt x="164744" y="303682"/>
                  </a:lnTo>
                  <a:lnTo>
                    <a:pt x="163690" y="276872"/>
                  </a:lnTo>
                  <a:lnTo>
                    <a:pt x="163449" y="264033"/>
                  </a:lnTo>
                  <a:lnTo>
                    <a:pt x="163690" y="247091"/>
                  </a:lnTo>
                  <a:lnTo>
                    <a:pt x="164744" y="207530"/>
                  </a:lnTo>
                  <a:lnTo>
                    <a:pt x="164973" y="184594"/>
                  </a:lnTo>
                  <a:close/>
                </a:path>
                <a:path w="212725" h="864234">
                  <a:moveTo>
                    <a:pt x="164985" y="676084"/>
                  </a:moveTo>
                  <a:lnTo>
                    <a:pt x="157264" y="676084"/>
                  </a:lnTo>
                  <a:lnTo>
                    <a:pt x="152692" y="694372"/>
                  </a:lnTo>
                  <a:lnTo>
                    <a:pt x="152692" y="695896"/>
                  </a:lnTo>
                  <a:lnTo>
                    <a:pt x="151168" y="697420"/>
                  </a:lnTo>
                  <a:lnTo>
                    <a:pt x="151168" y="698944"/>
                  </a:lnTo>
                  <a:lnTo>
                    <a:pt x="149644" y="698944"/>
                  </a:lnTo>
                  <a:lnTo>
                    <a:pt x="146596" y="700468"/>
                  </a:lnTo>
                  <a:lnTo>
                    <a:pt x="21348" y="700468"/>
                  </a:lnTo>
                  <a:lnTo>
                    <a:pt x="21348" y="671512"/>
                  </a:lnTo>
                  <a:lnTo>
                    <a:pt x="22872" y="669886"/>
                  </a:lnTo>
                  <a:lnTo>
                    <a:pt x="22872" y="668362"/>
                  </a:lnTo>
                  <a:lnTo>
                    <a:pt x="26009" y="665314"/>
                  </a:lnTo>
                  <a:lnTo>
                    <a:pt x="29438" y="663892"/>
                  </a:lnTo>
                  <a:lnTo>
                    <a:pt x="35153" y="661885"/>
                  </a:lnTo>
                  <a:lnTo>
                    <a:pt x="53441" y="656170"/>
                  </a:lnTo>
                  <a:lnTo>
                    <a:pt x="53441" y="645502"/>
                  </a:lnTo>
                  <a:lnTo>
                    <a:pt x="29197" y="647598"/>
                  </a:lnTo>
                  <a:lnTo>
                    <a:pt x="17576" y="648296"/>
                  </a:lnTo>
                  <a:lnTo>
                    <a:pt x="6108" y="648550"/>
                  </a:lnTo>
                  <a:lnTo>
                    <a:pt x="6337" y="657733"/>
                  </a:lnTo>
                  <a:lnTo>
                    <a:pt x="7391" y="683564"/>
                  </a:lnTo>
                  <a:lnTo>
                    <a:pt x="7632" y="700468"/>
                  </a:lnTo>
                  <a:lnTo>
                    <a:pt x="7442" y="742810"/>
                  </a:lnTo>
                  <a:lnTo>
                    <a:pt x="6985" y="764844"/>
                  </a:lnTo>
                  <a:lnTo>
                    <a:pt x="6108" y="787425"/>
                  </a:lnTo>
                  <a:lnTo>
                    <a:pt x="35153" y="787425"/>
                  </a:lnTo>
                  <a:lnTo>
                    <a:pt x="42773" y="788949"/>
                  </a:lnTo>
                  <a:lnTo>
                    <a:pt x="53441" y="790473"/>
                  </a:lnTo>
                  <a:lnTo>
                    <a:pt x="53441" y="779805"/>
                  </a:lnTo>
                  <a:lnTo>
                    <a:pt x="44894" y="777519"/>
                  </a:lnTo>
                  <a:lnTo>
                    <a:pt x="37630" y="775233"/>
                  </a:lnTo>
                  <a:lnTo>
                    <a:pt x="31800" y="772947"/>
                  </a:lnTo>
                  <a:lnTo>
                    <a:pt x="27533" y="770661"/>
                  </a:lnTo>
                  <a:lnTo>
                    <a:pt x="26009" y="770661"/>
                  </a:lnTo>
                  <a:lnTo>
                    <a:pt x="22872" y="767613"/>
                  </a:lnTo>
                  <a:lnTo>
                    <a:pt x="22872" y="766089"/>
                  </a:lnTo>
                  <a:lnTo>
                    <a:pt x="21348" y="764565"/>
                  </a:lnTo>
                  <a:lnTo>
                    <a:pt x="21348" y="735520"/>
                  </a:lnTo>
                  <a:lnTo>
                    <a:pt x="149644" y="735520"/>
                  </a:lnTo>
                  <a:lnTo>
                    <a:pt x="151168" y="737044"/>
                  </a:lnTo>
                  <a:lnTo>
                    <a:pt x="151168" y="738568"/>
                  </a:lnTo>
                  <a:lnTo>
                    <a:pt x="152692" y="741705"/>
                  </a:lnTo>
                  <a:lnTo>
                    <a:pt x="157264" y="759993"/>
                  </a:lnTo>
                  <a:lnTo>
                    <a:pt x="164985" y="759993"/>
                  </a:lnTo>
                  <a:lnTo>
                    <a:pt x="164744" y="747153"/>
                  </a:lnTo>
                  <a:lnTo>
                    <a:pt x="163461" y="720280"/>
                  </a:lnTo>
                  <a:lnTo>
                    <a:pt x="164744" y="691565"/>
                  </a:lnTo>
                  <a:lnTo>
                    <a:pt x="164985" y="676084"/>
                  </a:lnTo>
                  <a:close/>
                </a:path>
                <a:path w="212725" h="864234">
                  <a:moveTo>
                    <a:pt x="168033" y="85432"/>
                  </a:moveTo>
                  <a:lnTo>
                    <a:pt x="167944" y="82384"/>
                  </a:lnTo>
                  <a:lnTo>
                    <a:pt x="167855" y="79336"/>
                  </a:lnTo>
                  <a:lnTo>
                    <a:pt x="167716" y="74536"/>
                  </a:lnTo>
                  <a:lnTo>
                    <a:pt x="166700" y="64465"/>
                  </a:lnTo>
                  <a:lnTo>
                    <a:pt x="166624" y="64096"/>
                  </a:lnTo>
                  <a:lnTo>
                    <a:pt x="164807" y="54965"/>
                  </a:lnTo>
                  <a:lnTo>
                    <a:pt x="161937" y="45720"/>
                  </a:lnTo>
                  <a:lnTo>
                    <a:pt x="158419" y="40881"/>
                  </a:lnTo>
                  <a:lnTo>
                    <a:pt x="156502" y="38100"/>
                  </a:lnTo>
                  <a:lnTo>
                    <a:pt x="155740" y="36995"/>
                  </a:lnTo>
                  <a:lnTo>
                    <a:pt x="155740" y="71716"/>
                  </a:lnTo>
                  <a:lnTo>
                    <a:pt x="155740" y="80860"/>
                  </a:lnTo>
                  <a:lnTo>
                    <a:pt x="131432" y="119164"/>
                  </a:lnTo>
                  <a:lnTo>
                    <a:pt x="82499" y="128206"/>
                  </a:lnTo>
                  <a:lnTo>
                    <a:pt x="72440" y="127901"/>
                  </a:lnTo>
                  <a:lnTo>
                    <a:pt x="32092" y="116154"/>
                  </a:lnTo>
                  <a:lnTo>
                    <a:pt x="15252" y="82384"/>
                  </a:lnTo>
                  <a:lnTo>
                    <a:pt x="15303" y="74536"/>
                  </a:lnTo>
                  <a:lnTo>
                    <a:pt x="44107" y="44399"/>
                  </a:lnTo>
                  <a:lnTo>
                    <a:pt x="88595" y="38100"/>
                  </a:lnTo>
                  <a:lnTo>
                    <a:pt x="97764" y="38366"/>
                  </a:lnTo>
                  <a:lnTo>
                    <a:pt x="98336" y="38366"/>
                  </a:lnTo>
                  <a:lnTo>
                    <a:pt x="108064" y="39243"/>
                  </a:lnTo>
                  <a:lnTo>
                    <a:pt x="116954" y="40665"/>
                  </a:lnTo>
                  <a:lnTo>
                    <a:pt x="124777" y="42557"/>
                  </a:lnTo>
                  <a:lnTo>
                    <a:pt x="124942" y="42557"/>
                  </a:lnTo>
                  <a:lnTo>
                    <a:pt x="155740" y="71716"/>
                  </a:lnTo>
                  <a:lnTo>
                    <a:pt x="155740" y="36995"/>
                  </a:lnTo>
                  <a:lnTo>
                    <a:pt x="122212" y="7620"/>
                  </a:lnTo>
                  <a:lnTo>
                    <a:pt x="80975" y="0"/>
                  </a:lnTo>
                  <a:lnTo>
                    <a:pt x="63741" y="1193"/>
                  </a:lnTo>
                  <a:lnTo>
                    <a:pt x="24485" y="21336"/>
                  </a:lnTo>
                  <a:lnTo>
                    <a:pt x="4241" y="61925"/>
                  </a:lnTo>
                  <a:lnTo>
                    <a:pt x="4203" y="62572"/>
                  </a:lnTo>
                  <a:lnTo>
                    <a:pt x="4102" y="64096"/>
                  </a:lnTo>
                  <a:lnTo>
                    <a:pt x="4076" y="64465"/>
                  </a:lnTo>
                  <a:lnTo>
                    <a:pt x="3060" y="79336"/>
                  </a:lnTo>
                  <a:lnTo>
                    <a:pt x="3175" y="80860"/>
                  </a:lnTo>
                  <a:lnTo>
                    <a:pt x="3289" y="82384"/>
                  </a:lnTo>
                  <a:lnTo>
                    <a:pt x="15951" y="129997"/>
                  </a:lnTo>
                  <a:lnTo>
                    <a:pt x="53835" y="160591"/>
                  </a:lnTo>
                  <a:lnTo>
                    <a:pt x="88595" y="166306"/>
                  </a:lnTo>
                  <a:lnTo>
                    <a:pt x="106311" y="164871"/>
                  </a:lnTo>
                  <a:lnTo>
                    <a:pt x="106095" y="164871"/>
                  </a:lnTo>
                  <a:lnTo>
                    <a:pt x="121589" y="160782"/>
                  </a:lnTo>
                  <a:lnTo>
                    <a:pt x="156413" y="133527"/>
                  </a:lnTo>
                  <a:lnTo>
                    <a:pt x="163131" y="119494"/>
                  </a:lnTo>
                  <a:lnTo>
                    <a:pt x="163207" y="119164"/>
                  </a:lnTo>
                  <a:lnTo>
                    <a:pt x="166839" y="103746"/>
                  </a:lnTo>
                  <a:lnTo>
                    <a:pt x="168033" y="85432"/>
                  </a:lnTo>
                  <a:close/>
                </a:path>
                <a:path w="212725" h="864234">
                  <a:moveTo>
                    <a:pt x="212318" y="801141"/>
                  </a:moveTo>
                  <a:lnTo>
                    <a:pt x="201549" y="801141"/>
                  </a:lnTo>
                  <a:lnTo>
                    <a:pt x="196977" y="805713"/>
                  </a:lnTo>
                  <a:lnTo>
                    <a:pt x="190881" y="810387"/>
                  </a:lnTo>
                  <a:lnTo>
                    <a:pt x="146456" y="828509"/>
                  </a:lnTo>
                  <a:lnTo>
                    <a:pt x="109918" y="831723"/>
                  </a:lnTo>
                  <a:lnTo>
                    <a:pt x="98755" y="831430"/>
                  </a:lnTo>
                  <a:lnTo>
                    <a:pt x="57416" y="824839"/>
                  </a:lnTo>
                  <a:lnTo>
                    <a:pt x="22339" y="809383"/>
                  </a:lnTo>
                  <a:lnTo>
                    <a:pt x="12192" y="801141"/>
                  </a:lnTo>
                  <a:lnTo>
                    <a:pt x="0" y="801141"/>
                  </a:lnTo>
                  <a:lnTo>
                    <a:pt x="28981" y="837247"/>
                  </a:lnTo>
                  <a:lnTo>
                    <a:pt x="73494" y="859917"/>
                  </a:lnTo>
                  <a:lnTo>
                    <a:pt x="109918" y="863727"/>
                  </a:lnTo>
                  <a:lnTo>
                    <a:pt x="121412" y="863396"/>
                  </a:lnTo>
                  <a:lnTo>
                    <a:pt x="165798" y="851865"/>
                  </a:lnTo>
                  <a:lnTo>
                    <a:pt x="198742" y="824598"/>
                  </a:lnTo>
                  <a:lnTo>
                    <a:pt x="208559" y="809180"/>
                  </a:lnTo>
                  <a:lnTo>
                    <a:pt x="212318" y="801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32416" y="7187945"/>
              <a:ext cx="212312" cy="64103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330892" y="3795426"/>
            <a:ext cx="159385" cy="752475"/>
            <a:chOff x="3330892" y="3795426"/>
            <a:chExt cx="159385" cy="752475"/>
          </a:xfrm>
        </p:grpSpPr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41560" y="4415028"/>
              <a:ext cx="146589" cy="13277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30892" y="4222718"/>
              <a:ext cx="158781" cy="17087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35464" y="4047172"/>
              <a:ext cx="154209" cy="14649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6707" y="3925157"/>
              <a:ext cx="111442" cy="9610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76707" y="3795426"/>
              <a:ext cx="112966" cy="106775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3341560" y="3343655"/>
            <a:ext cx="148590" cy="377190"/>
            <a:chOff x="3341560" y="3343655"/>
            <a:chExt cx="148590" cy="377190"/>
          </a:xfrm>
        </p:grpSpPr>
        <p:pic>
          <p:nvPicPr>
            <p:cNvPr id="53" name="object 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41560" y="3601592"/>
              <a:ext cx="148113" cy="11906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76707" y="3473386"/>
              <a:ext cx="111442" cy="96107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76707" y="3343655"/>
              <a:ext cx="112966" cy="108394"/>
            </a:xfrm>
            <a:prstGeom prst="rect">
              <a:avLst/>
            </a:prstGeom>
          </p:spPr>
        </p:pic>
      </p:grpSp>
      <p:pic>
        <p:nvPicPr>
          <p:cNvPr id="56" name="object 5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376707" y="3076575"/>
            <a:ext cx="112966" cy="209073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30892" y="2220467"/>
            <a:ext cx="158781" cy="775239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3340036" y="1812988"/>
            <a:ext cx="148590" cy="323850"/>
            <a:chOff x="3340036" y="1812988"/>
            <a:chExt cx="148590" cy="323850"/>
          </a:xfrm>
        </p:grpSpPr>
        <p:pic>
          <p:nvPicPr>
            <p:cNvPr id="59" name="object 5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40036" y="2046541"/>
              <a:ext cx="146589" cy="9001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40036" y="1812988"/>
              <a:ext cx="148113" cy="209073"/>
            </a:xfrm>
            <a:prstGeom prst="rect">
              <a:avLst/>
            </a:prstGeom>
          </p:spPr>
        </p:pic>
      </p:grpSp>
      <p:grpSp>
        <p:nvGrpSpPr>
          <p:cNvPr id="61" name="object 61" descr=""/>
          <p:cNvGrpSpPr/>
          <p:nvPr/>
        </p:nvGrpSpPr>
        <p:grpSpPr>
          <a:xfrm>
            <a:off x="3341560" y="1541335"/>
            <a:ext cx="146685" cy="206375"/>
            <a:chOff x="3341560" y="1541335"/>
            <a:chExt cx="146685" cy="206375"/>
          </a:xfrm>
        </p:grpSpPr>
        <p:sp>
          <p:nvSpPr>
            <p:cNvPr id="62" name="object 62" descr=""/>
            <p:cNvSpPr/>
            <p:nvPr/>
          </p:nvSpPr>
          <p:spPr>
            <a:xfrm>
              <a:off x="3341547" y="1639062"/>
              <a:ext cx="146685" cy="108585"/>
            </a:xfrm>
            <a:custGeom>
              <a:avLst/>
              <a:gdLst/>
              <a:ahLst/>
              <a:cxnLst/>
              <a:rect l="l" t="t" r="r" b="b"/>
              <a:pathLst>
                <a:path w="146685" h="108585">
                  <a:moveTo>
                    <a:pt x="15341" y="106781"/>
                  </a:moveTo>
                  <a:lnTo>
                    <a:pt x="1524" y="106781"/>
                  </a:lnTo>
                  <a:lnTo>
                    <a:pt x="1524" y="108305"/>
                  </a:lnTo>
                  <a:lnTo>
                    <a:pt x="15341" y="108305"/>
                  </a:lnTo>
                  <a:lnTo>
                    <a:pt x="15341" y="106781"/>
                  </a:lnTo>
                  <a:close/>
                </a:path>
                <a:path w="146685" h="108585">
                  <a:moveTo>
                    <a:pt x="146596" y="53340"/>
                  </a:moveTo>
                  <a:lnTo>
                    <a:pt x="145961" y="53340"/>
                  </a:lnTo>
                  <a:lnTo>
                    <a:pt x="145961" y="52070"/>
                  </a:lnTo>
                  <a:lnTo>
                    <a:pt x="145072" y="52070"/>
                  </a:lnTo>
                  <a:lnTo>
                    <a:pt x="145072" y="45720"/>
                  </a:lnTo>
                  <a:lnTo>
                    <a:pt x="16865" y="45720"/>
                  </a:lnTo>
                  <a:lnTo>
                    <a:pt x="16865" y="2540"/>
                  </a:lnTo>
                  <a:lnTo>
                    <a:pt x="15341" y="2540"/>
                  </a:lnTo>
                  <a:lnTo>
                    <a:pt x="15341" y="1524"/>
                  </a:lnTo>
                  <a:lnTo>
                    <a:pt x="12192" y="1524"/>
                  </a:lnTo>
                  <a:lnTo>
                    <a:pt x="10668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" y="1524"/>
                  </a:lnTo>
                  <a:lnTo>
                    <a:pt x="1524" y="254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106680"/>
                  </a:lnTo>
                  <a:lnTo>
                    <a:pt x="16865" y="106680"/>
                  </a:lnTo>
                  <a:lnTo>
                    <a:pt x="16865" y="63500"/>
                  </a:lnTo>
                  <a:lnTo>
                    <a:pt x="145072" y="63500"/>
                  </a:lnTo>
                  <a:lnTo>
                    <a:pt x="145072" y="58420"/>
                  </a:lnTo>
                  <a:lnTo>
                    <a:pt x="145834" y="58420"/>
                  </a:lnTo>
                  <a:lnTo>
                    <a:pt x="145834" y="55880"/>
                  </a:lnTo>
                  <a:lnTo>
                    <a:pt x="146596" y="55880"/>
                  </a:lnTo>
                  <a:lnTo>
                    <a:pt x="146596" y="53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41560" y="1541335"/>
              <a:ext cx="145065" cy="74771"/>
            </a:xfrm>
            <a:prstGeom prst="rect">
              <a:avLst/>
            </a:prstGeom>
          </p:spPr>
        </p:pic>
      </p:grpSp>
      <p:sp>
        <p:nvSpPr>
          <p:cNvPr id="64" name="object 64" descr=""/>
          <p:cNvSpPr/>
          <p:nvPr/>
        </p:nvSpPr>
        <p:spPr>
          <a:xfrm>
            <a:off x="3321736" y="1342936"/>
            <a:ext cx="97790" cy="133350"/>
          </a:xfrm>
          <a:custGeom>
            <a:avLst/>
            <a:gdLst/>
            <a:ahLst/>
            <a:cxnLst/>
            <a:rect l="l" t="t" r="r" b="b"/>
            <a:pathLst>
              <a:path w="97789" h="133350">
                <a:moveTo>
                  <a:pt x="97726" y="77812"/>
                </a:moveTo>
                <a:lnTo>
                  <a:pt x="96202" y="76288"/>
                </a:lnTo>
                <a:lnTo>
                  <a:pt x="88582" y="76288"/>
                </a:lnTo>
                <a:lnTo>
                  <a:pt x="88582" y="77812"/>
                </a:lnTo>
                <a:lnTo>
                  <a:pt x="87058" y="77812"/>
                </a:lnTo>
                <a:lnTo>
                  <a:pt x="87058" y="96202"/>
                </a:lnTo>
                <a:lnTo>
                  <a:pt x="1524" y="96202"/>
                </a:lnTo>
                <a:lnTo>
                  <a:pt x="1524" y="99250"/>
                </a:lnTo>
                <a:lnTo>
                  <a:pt x="0" y="100774"/>
                </a:lnTo>
                <a:lnTo>
                  <a:pt x="0" y="105346"/>
                </a:lnTo>
                <a:lnTo>
                  <a:pt x="1524" y="105346"/>
                </a:lnTo>
                <a:lnTo>
                  <a:pt x="1524" y="108394"/>
                </a:lnTo>
                <a:lnTo>
                  <a:pt x="15240" y="129730"/>
                </a:lnTo>
                <a:lnTo>
                  <a:pt x="16764" y="131254"/>
                </a:lnTo>
                <a:lnTo>
                  <a:pt x="18288" y="131254"/>
                </a:lnTo>
                <a:lnTo>
                  <a:pt x="18288" y="132778"/>
                </a:lnTo>
                <a:lnTo>
                  <a:pt x="24384" y="132778"/>
                </a:lnTo>
                <a:lnTo>
                  <a:pt x="24384" y="131254"/>
                </a:lnTo>
                <a:lnTo>
                  <a:pt x="25908" y="131254"/>
                </a:lnTo>
                <a:lnTo>
                  <a:pt x="25908" y="128206"/>
                </a:lnTo>
                <a:lnTo>
                  <a:pt x="13716" y="108394"/>
                </a:lnTo>
                <a:lnTo>
                  <a:pt x="87058" y="108394"/>
                </a:lnTo>
                <a:lnTo>
                  <a:pt x="87058" y="129730"/>
                </a:lnTo>
                <a:lnTo>
                  <a:pt x="88582" y="129730"/>
                </a:lnTo>
                <a:lnTo>
                  <a:pt x="88582" y="131254"/>
                </a:lnTo>
                <a:lnTo>
                  <a:pt x="97726" y="131254"/>
                </a:lnTo>
                <a:lnTo>
                  <a:pt x="97726" y="108394"/>
                </a:lnTo>
                <a:lnTo>
                  <a:pt x="97726" y="77812"/>
                </a:lnTo>
                <a:close/>
              </a:path>
              <a:path w="97789" h="133350">
                <a:moveTo>
                  <a:pt x="97726" y="1524"/>
                </a:moveTo>
                <a:lnTo>
                  <a:pt x="96202" y="0"/>
                </a:lnTo>
                <a:lnTo>
                  <a:pt x="88582" y="0"/>
                </a:lnTo>
                <a:lnTo>
                  <a:pt x="88582" y="1524"/>
                </a:lnTo>
                <a:lnTo>
                  <a:pt x="87058" y="1524"/>
                </a:lnTo>
                <a:lnTo>
                  <a:pt x="87058" y="19900"/>
                </a:lnTo>
                <a:lnTo>
                  <a:pt x="1524" y="19900"/>
                </a:lnTo>
                <a:lnTo>
                  <a:pt x="1524" y="22948"/>
                </a:lnTo>
                <a:lnTo>
                  <a:pt x="0" y="24472"/>
                </a:lnTo>
                <a:lnTo>
                  <a:pt x="0" y="29044"/>
                </a:lnTo>
                <a:lnTo>
                  <a:pt x="1524" y="29044"/>
                </a:lnTo>
                <a:lnTo>
                  <a:pt x="1524" y="32092"/>
                </a:lnTo>
                <a:lnTo>
                  <a:pt x="15240" y="53428"/>
                </a:lnTo>
                <a:lnTo>
                  <a:pt x="16764" y="54952"/>
                </a:lnTo>
                <a:lnTo>
                  <a:pt x="18288" y="54952"/>
                </a:lnTo>
                <a:lnTo>
                  <a:pt x="18288" y="56476"/>
                </a:lnTo>
                <a:lnTo>
                  <a:pt x="24384" y="56476"/>
                </a:lnTo>
                <a:lnTo>
                  <a:pt x="24384" y="54952"/>
                </a:lnTo>
                <a:lnTo>
                  <a:pt x="25908" y="54952"/>
                </a:lnTo>
                <a:lnTo>
                  <a:pt x="25908" y="51904"/>
                </a:lnTo>
                <a:lnTo>
                  <a:pt x="13716" y="32092"/>
                </a:lnTo>
                <a:lnTo>
                  <a:pt x="87058" y="32092"/>
                </a:lnTo>
                <a:lnTo>
                  <a:pt x="87058" y="53428"/>
                </a:lnTo>
                <a:lnTo>
                  <a:pt x="88582" y="53428"/>
                </a:lnTo>
                <a:lnTo>
                  <a:pt x="88582" y="54952"/>
                </a:lnTo>
                <a:lnTo>
                  <a:pt x="97726" y="54952"/>
                </a:lnTo>
                <a:lnTo>
                  <a:pt x="97726" y="32092"/>
                </a:lnTo>
                <a:lnTo>
                  <a:pt x="9772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3845528" y="9847897"/>
            <a:ext cx="148590" cy="59690"/>
          </a:xfrm>
          <a:custGeom>
            <a:avLst/>
            <a:gdLst/>
            <a:ahLst/>
            <a:cxnLst/>
            <a:rect l="l" t="t" r="r" b="b"/>
            <a:pathLst>
              <a:path w="148589" h="59690">
                <a:moveTo>
                  <a:pt x="142113" y="58007"/>
                </a:moveTo>
                <a:lnTo>
                  <a:pt x="119157" y="58007"/>
                </a:lnTo>
                <a:lnTo>
                  <a:pt x="117633" y="56483"/>
                </a:lnTo>
                <a:lnTo>
                  <a:pt x="117633" y="54959"/>
                </a:lnTo>
                <a:lnTo>
                  <a:pt x="119157" y="54959"/>
                </a:lnTo>
                <a:lnTo>
                  <a:pt x="119157" y="51911"/>
                </a:lnTo>
                <a:lnTo>
                  <a:pt x="120681" y="50387"/>
                </a:lnTo>
                <a:lnTo>
                  <a:pt x="120681" y="48863"/>
                </a:lnTo>
                <a:lnTo>
                  <a:pt x="122205" y="47339"/>
                </a:lnTo>
                <a:lnTo>
                  <a:pt x="122205" y="36576"/>
                </a:lnTo>
                <a:lnTo>
                  <a:pt x="120681" y="35052"/>
                </a:lnTo>
                <a:lnTo>
                  <a:pt x="120681" y="33528"/>
                </a:lnTo>
                <a:lnTo>
                  <a:pt x="117633" y="30480"/>
                </a:lnTo>
                <a:lnTo>
                  <a:pt x="113061" y="30480"/>
                </a:lnTo>
                <a:lnTo>
                  <a:pt x="111537" y="28956"/>
                </a:lnTo>
                <a:lnTo>
                  <a:pt x="3048" y="28956"/>
                </a:lnTo>
                <a:lnTo>
                  <a:pt x="3048" y="27432"/>
                </a:lnTo>
                <a:lnTo>
                  <a:pt x="1524" y="27432"/>
                </a:lnTo>
                <a:lnTo>
                  <a:pt x="1524" y="22860"/>
                </a:lnTo>
                <a:lnTo>
                  <a:pt x="0" y="21336"/>
                </a:lnTo>
                <a:lnTo>
                  <a:pt x="0" y="7620"/>
                </a:lnTo>
                <a:lnTo>
                  <a:pt x="1524" y="6096"/>
                </a:lnTo>
                <a:lnTo>
                  <a:pt x="1524" y="1524"/>
                </a:lnTo>
                <a:lnTo>
                  <a:pt x="3048" y="1524"/>
                </a:lnTo>
                <a:lnTo>
                  <a:pt x="3048" y="0"/>
                </a:lnTo>
                <a:lnTo>
                  <a:pt x="117633" y="0"/>
                </a:lnTo>
                <a:lnTo>
                  <a:pt x="123729" y="1524"/>
                </a:lnTo>
                <a:lnTo>
                  <a:pt x="132873" y="4572"/>
                </a:lnTo>
                <a:lnTo>
                  <a:pt x="137445" y="7620"/>
                </a:lnTo>
                <a:lnTo>
                  <a:pt x="140493" y="10668"/>
                </a:lnTo>
                <a:lnTo>
                  <a:pt x="143637" y="13716"/>
                </a:lnTo>
                <a:lnTo>
                  <a:pt x="145161" y="19812"/>
                </a:lnTo>
                <a:lnTo>
                  <a:pt x="146685" y="24384"/>
                </a:lnTo>
                <a:lnTo>
                  <a:pt x="148209" y="30480"/>
                </a:lnTo>
                <a:lnTo>
                  <a:pt x="148209" y="44291"/>
                </a:lnTo>
                <a:lnTo>
                  <a:pt x="146685" y="45815"/>
                </a:lnTo>
                <a:lnTo>
                  <a:pt x="146685" y="51911"/>
                </a:lnTo>
                <a:lnTo>
                  <a:pt x="145161" y="53435"/>
                </a:lnTo>
                <a:lnTo>
                  <a:pt x="145161" y="54959"/>
                </a:lnTo>
                <a:lnTo>
                  <a:pt x="142113" y="58007"/>
                </a:lnTo>
                <a:close/>
              </a:path>
              <a:path w="148589" h="59690">
                <a:moveTo>
                  <a:pt x="138969" y="59531"/>
                </a:moveTo>
                <a:lnTo>
                  <a:pt x="120681" y="59531"/>
                </a:lnTo>
                <a:lnTo>
                  <a:pt x="120681" y="58007"/>
                </a:lnTo>
                <a:lnTo>
                  <a:pt x="140493" y="58007"/>
                </a:lnTo>
                <a:lnTo>
                  <a:pt x="138969" y="59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3880675" y="9210008"/>
            <a:ext cx="151765" cy="608965"/>
            <a:chOff x="3880675" y="9210008"/>
            <a:chExt cx="151765" cy="608965"/>
          </a:xfrm>
        </p:grpSpPr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80675" y="9535001"/>
              <a:ext cx="111537" cy="15878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83723" y="9722739"/>
              <a:ext cx="110013" cy="9620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80675" y="9296971"/>
              <a:ext cx="151161" cy="21516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80675" y="9210008"/>
              <a:ext cx="111537" cy="64103"/>
            </a:xfrm>
            <a:prstGeom prst="rect">
              <a:avLst/>
            </a:prstGeom>
          </p:spPr>
        </p:pic>
      </p:grpSp>
      <p:pic>
        <p:nvPicPr>
          <p:cNvPr id="71" name="object 71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834860" y="8321802"/>
            <a:ext cx="158877" cy="814959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3844004" y="7912798"/>
            <a:ext cx="149860" cy="331470"/>
            <a:chOff x="3844004" y="7912798"/>
            <a:chExt cx="149860" cy="331470"/>
          </a:xfrm>
        </p:grpSpPr>
        <p:pic>
          <p:nvPicPr>
            <p:cNvPr id="73" name="object 7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45528" y="8140160"/>
              <a:ext cx="146685" cy="10382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44004" y="7912798"/>
              <a:ext cx="149733" cy="202977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3845528" y="7639621"/>
            <a:ext cx="146685" cy="207645"/>
            <a:chOff x="3845528" y="7639621"/>
            <a:chExt cx="146685" cy="207645"/>
          </a:xfrm>
        </p:grpSpPr>
        <p:sp>
          <p:nvSpPr>
            <p:cNvPr id="76" name="object 76" descr=""/>
            <p:cNvSpPr/>
            <p:nvPr/>
          </p:nvSpPr>
          <p:spPr>
            <a:xfrm>
              <a:off x="3847046" y="7738872"/>
              <a:ext cx="145415" cy="108585"/>
            </a:xfrm>
            <a:custGeom>
              <a:avLst/>
              <a:gdLst/>
              <a:ahLst/>
              <a:cxnLst/>
              <a:rect l="l" t="t" r="r" b="b"/>
              <a:pathLst>
                <a:path w="145414" h="108584">
                  <a:moveTo>
                    <a:pt x="13817" y="106781"/>
                  </a:moveTo>
                  <a:lnTo>
                    <a:pt x="1524" y="106781"/>
                  </a:lnTo>
                  <a:lnTo>
                    <a:pt x="1524" y="108305"/>
                  </a:lnTo>
                  <a:lnTo>
                    <a:pt x="13817" y="108305"/>
                  </a:lnTo>
                  <a:lnTo>
                    <a:pt x="13817" y="106781"/>
                  </a:lnTo>
                  <a:close/>
                </a:path>
                <a:path w="145414" h="108584">
                  <a:moveTo>
                    <a:pt x="145161" y="46990"/>
                  </a:moveTo>
                  <a:lnTo>
                    <a:pt x="143637" y="46990"/>
                  </a:lnTo>
                  <a:lnTo>
                    <a:pt x="143637" y="44450"/>
                  </a:lnTo>
                  <a:lnTo>
                    <a:pt x="15341" y="44450"/>
                  </a:lnTo>
                  <a:lnTo>
                    <a:pt x="15341" y="1270"/>
                  </a:lnTo>
                  <a:lnTo>
                    <a:pt x="13817" y="1270"/>
                  </a:lnTo>
                  <a:lnTo>
                    <a:pt x="13817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06680"/>
                  </a:lnTo>
                  <a:lnTo>
                    <a:pt x="15341" y="106680"/>
                  </a:lnTo>
                  <a:lnTo>
                    <a:pt x="15341" y="63500"/>
                  </a:lnTo>
                  <a:lnTo>
                    <a:pt x="143637" y="63500"/>
                  </a:lnTo>
                  <a:lnTo>
                    <a:pt x="143637" y="60960"/>
                  </a:lnTo>
                  <a:lnTo>
                    <a:pt x="145161" y="60960"/>
                  </a:lnTo>
                  <a:lnTo>
                    <a:pt x="145161" y="469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45528" y="7639621"/>
              <a:ext cx="146685" cy="76295"/>
            </a:xfrm>
            <a:prstGeom prst="rect">
              <a:avLst/>
            </a:prstGeom>
          </p:spPr>
        </p:pic>
      </p:grpSp>
      <p:pic>
        <p:nvPicPr>
          <p:cNvPr id="78" name="object 78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827240" y="7442740"/>
            <a:ext cx="97726" cy="132778"/>
          </a:xfrm>
          <a:prstGeom prst="rect">
            <a:avLst/>
          </a:prstGeom>
        </p:spPr>
      </p:pic>
      <p:grpSp>
        <p:nvGrpSpPr>
          <p:cNvPr id="79" name="object 79" descr=""/>
          <p:cNvGrpSpPr/>
          <p:nvPr/>
        </p:nvGrpSpPr>
        <p:grpSpPr>
          <a:xfrm>
            <a:off x="3697414" y="3722179"/>
            <a:ext cx="197485" cy="813435"/>
            <a:chOff x="3697414" y="3722179"/>
            <a:chExt cx="197485" cy="813435"/>
          </a:xfrm>
        </p:grpSpPr>
        <p:sp>
          <p:nvSpPr>
            <p:cNvPr id="80" name="object 80" descr=""/>
            <p:cNvSpPr/>
            <p:nvPr/>
          </p:nvSpPr>
          <p:spPr>
            <a:xfrm>
              <a:off x="3697414" y="4476083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3048" y="19812"/>
                  </a:moveTo>
                  <a:lnTo>
                    <a:pt x="1524" y="19812"/>
                  </a:lnTo>
                  <a:lnTo>
                    <a:pt x="1524" y="18288"/>
                  </a:lnTo>
                  <a:lnTo>
                    <a:pt x="0" y="16764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3048" y="0"/>
                  </a:lnTo>
                  <a:lnTo>
                    <a:pt x="54959" y="3048"/>
                  </a:lnTo>
                  <a:lnTo>
                    <a:pt x="58007" y="3048"/>
                  </a:lnTo>
                  <a:lnTo>
                    <a:pt x="58007" y="7620"/>
                  </a:lnTo>
                  <a:lnTo>
                    <a:pt x="59531" y="9144"/>
                  </a:lnTo>
                  <a:lnTo>
                    <a:pt x="59531" y="10668"/>
                  </a:lnTo>
                  <a:lnTo>
                    <a:pt x="58007" y="12192"/>
                  </a:lnTo>
                  <a:lnTo>
                    <a:pt x="58007" y="15240"/>
                  </a:lnTo>
                  <a:lnTo>
                    <a:pt x="56483" y="16764"/>
                  </a:lnTo>
                  <a:lnTo>
                    <a:pt x="54959" y="16764"/>
                  </a:lnTo>
                  <a:lnTo>
                    <a:pt x="3048" y="19812"/>
                  </a:lnTo>
                  <a:close/>
                </a:path>
                <a:path w="59689" h="59689">
                  <a:moveTo>
                    <a:pt x="3048" y="59436"/>
                  </a:moveTo>
                  <a:lnTo>
                    <a:pt x="1524" y="59436"/>
                  </a:lnTo>
                  <a:lnTo>
                    <a:pt x="1524" y="57912"/>
                  </a:lnTo>
                  <a:lnTo>
                    <a:pt x="0" y="56388"/>
                  </a:lnTo>
                  <a:lnTo>
                    <a:pt x="0" y="42672"/>
                  </a:lnTo>
                  <a:lnTo>
                    <a:pt x="1524" y="41148"/>
                  </a:lnTo>
                  <a:lnTo>
                    <a:pt x="1524" y="39624"/>
                  </a:lnTo>
                  <a:lnTo>
                    <a:pt x="3048" y="39624"/>
                  </a:lnTo>
                  <a:lnTo>
                    <a:pt x="54959" y="42672"/>
                  </a:lnTo>
                  <a:lnTo>
                    <a:pt x="58007" y="42672"/>
                  </a:lnTo>
                  <a:lnTo>
                    <a:pt x="58007" y="47244"/>
                  </a:lnTo>
                  <a:lnTo>
                    <a:pt x="59531" y="48768"/>
                  </a:lnTo>
                  <a:lnTo>
                    <a:pt x="59531" y="50292"/>
                  </a:lnTo>
                  <a:lnTo>
                    <a:pt x="58007" y="51816"/>
                  </a:lnTo>
                  <a:lnTo>
                    <a:pt x="58007" y="54864"/>
                  </a:lnTo>
                  <a:lnTo>
                    <a:pt x="56483" y="56388"/>
                  </a:lnTo>
                  <a:lnTo>
                    <a:pt x="54959" y="56388"/>
                  </a:lnTo>
                  <a:lnTo>
                    <a:pt x="3048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08082" y="4340256"/>
              <a:ext cx="145161" cy="96107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97414" y="4124991"/>
              <a:ext cx="196976" cy="195357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3697414" y="4076223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4209" y="18288"/>
                  </a:moveTo>
                  <a:lnTo>
                    <a:pt x="1524" y="18288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829" y="0"/>
                  </a:lnTo>
                  <a:lnTo>
                    <a:pt x="155829" y="1524"/>
                  </a:lnTo>
                  <a:lnTo>
                    <a:pt x="157353" y="3048"/>
                  </a:lnTo>
                  <a:lnTo>
                    <a:pt x="157353" y="13716"/>
                  </a:lnTo>
                  <a:lnTo>
                    <a:pt x="155829" y="15240"/>
                  </a:lnTo>
                  <a:lnTo>
                    <a:pt x="155829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44753" y="3970877"/>
              <a:ext cx="111537" cy="82391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720369" y="3764851"/>
              <a:ext cx="135921" cy="166401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3746277" y="3722179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6965" y="16764"/>
                  </a:moveTo>
                  <a:lnTo>
                    <a:pt x="1524" y="16764"/>
                  </a:lnTo>
                  <a:lnTo>
                    <a:pt x="1524" y="15240"/>
                  </a:lnTo>
                  <a:lnTo>
                    <a:pt x="0" y="1371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06965" y="0"/>
                  </a:lnTo>
                  <a:lnTo>
                    <a:pt x="106965" y="1524"/>
                  </a:lnTo>
                  <a:lnTo>
                    <a:pt x="108489" y="3048"/>
                  </a:lnTo>
                  <a:lnTo>
                    <a:pt x="108489" y="13716"/>
                  </a:lnTo>
                  <a:lnTo>
                    <a:pt x="106965" y="15240"/>
                  </a:lnTo>
                  <a:lnTo>
                    <a:pt x="106965" y="16764"/>
                  </a:lnTo>
                  <a:close/>
                </a:path>
                <a:path w="108585" h="18414">
                  <a:moveTo>
                    <a:pt x="105346" y="18288"/>
                  </a:moveTo>
                  <a:lnTo>
                    <a:pt x="3048" y="18288"/>
                  </a:lnTo>
                  <a:lnTo>
                    <a:pt x="3048" y="16764"/>
                  </a:lnTo>
                  <a:lnTo>
                    <a:pt x="105346" y="16764"/>
                  </a:lnTo>
                  <a:lnTo>
                    <a:pt x="105346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3697414" y="3159061"/>
            <a:ext cx="159385" cy="476250"/>
            <a:chOff x="3697414" y="3159061"/>
            <a:chExt cx="159385" cy="476250"/>
          </a:xfrm>
        </p:grpSpPr>
        <p:pic>
          <p:nvPicPr>
            <p:cNvPr id="88" name="object 8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697414" y="3462718"/>
              <a:ext cx="158877" cy="172402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697414" y="3331464"/>
              <a:ext cx="158877" cy="9305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3697414" y="3282600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4209" y="18288"/>
                  </a:moveTo>
                  <a:lnTo>
                    <a:pt x="1524" y="18288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829" y="0"/>
                  </a:lnTo>
                  <a:lnTo>
                    <a:pt x="155829" y="1524"/>
                  </a:lnTo>
                  <a:lnTo>
                    <a:pt x="157353" y="3048"/>
                  </a:lnTo>
                  <a:lnTo>
                    <a:pt x="157353" y="13716"/>
                  </a:lnTo>
                  <a:lnTo>
                    <a:pt x="155829" y="15240"/>
                  </a:lnTo>
                  <a:lnTo>
                    <a:pt x="155829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744753" y="3159061"/>
              <a:ext cx="111537" cy="100679"/>
            </a:xfrm>
            <a:prstGeom prst="rect">
              <a:avLst/>
            </a:prstGeom>
          </p:spPr>
        </p:pic>
      </p:grpSp>
      <p:grpSp>
        <p:nvGrpSpPr>
          <p:cNvPr id="92" name="object 92" descr=""/>
          <p:cNvGrpSpPr/>
          <p:nvPr/>
        </p:nvGrpSpPr>
        <p:grpSpPr>
          <a:xfrm>
            <a:off x="3697414" y="2870549"/>
            <a:ext cx="159385" cy="258445"/>
            <a:chOff x="3697414" y="2870549"/>
            <a:chExt cx="159385" cy="258445"/>
          </a:xfrm>
        </p:grpSpPr>
        <p:sp>
          <p:nvSpPr>
            <p:cNvPr id="93" name="object 93" descr=""/>
            <p:cNvSpPr/>
            <p:nvPr/>
          </p:nvSpPr>
          <p:spPr>
            <a:xfrm>
              <a:off x="3697401" y="3110204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5829" y="1270"/>
                  </a:moveTo>
                  <a:lnTo>
                    <a:pt x="154889" y="1270"/>
                  </a:lnTo>
                  <a:lnTo>
                    <a:pt x="154889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1524" y="2540"/>
                  </a:lnTo>
                  <a:lnTo>
                    <a:pt x="155829" y="2540"/>
                  </a:lnTo>
                  <a:lnTo>
                    <a:pt x="155829" y="1270"/>
                  </a:lnTo>
                  <a:close/>
                </a:path>
                <a:path w="157479" h="18414">
                  <a:moveTo>
                    <a:pt x="157353" y="3048"/>
                  </a:moveTo>
                  <a:lnTo>
                    <a:pt x="0" y="3048"/>
                  </a:lnTo>
                  <a:lnTo>
                    <a:pt x="0" y="15240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155829" y="18288"/>
                  </a:lnTo>
                  <a:lnTo>
                    <a:pt x="155829" y="15240"/>
                  </a:lnTo>
                  <a:lnTo>
                    <a:pt x="157353" y="15240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44753" y="3004851"/>
              <a:ext cx="111537" cy="82486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744753" y="2870549"/>
              <a:ext cx="110013" cy="96202"/>
            </a:xfrm>
            <a:prstGeom prst="rect">
              <a:avLst/>
            </a:prstGeom>
          </p:spPr>
        </p:pic>
      </p:grpSp>
      <p:grpSp>
        <p:nvGrpSpPr>
          <p:cNvPr id="96" name="object 96" descr=""/>
          <p:cNvGrpSpPr/>
          <p:nvPr/>
        </p:nvGrpSpPr>
        <p:grpSpPr>
          <a:xfrm>
            <a:off x="3697414" y="2156364"/>
            <a:ext cx="197485" cy="641350"/>
            <a:chOff x="3697414" y="2156364"/>
            <a:chExt cx="197485" cy="641350"/>
          </a:xfrm>
        </p:grpSpPr>
        <p:pic>
          <p:nvPicPr>
            <p:cNvPr id="97" name="object 9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20369" y="2614231"/>
              <a:ext cx="135921" cy="183070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744753" y="2499740"/>
              <a:ext cx="149637" cy="93059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3697414" y="2450877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7353" y="15335"/>
                  </a:moveTo>
                  <a:lnTo>
                    <a:pt x="0" y="15335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829" y="0"/>
                  </a:lnTo>
                  <a:lnTo>
                    <a:pt x="155829" y="1524"/>
                  </a:lnTo>
                  <a:lnTo>
                    <a:pt x="157353" y="3048"/>
                  </a:lnTo>
                  <a:lnTo>
                    <a:pt x="157353" y="15335"/>
                  </a:lnTo>
                  <a:close/>
                </a:path>
                <a:path w="157479" h="18414">
                  <a:moveTo>
                    <a:pt x="154209" y="18383"/>
                  </a:moveTo>
                  <a:lnTo>
                    <a:pt x="1524" y="18383"/>
                  </a:lnTo>
                  <a:lnTo>
                    <a:pt x="1524" y="15335"/>
                  </a:lnTo>
                  <a:lnTo>
                    <a:pt x="155829" y="15335"/>
                  </a:lnTo>
                  <a:lnTo>
                    <a:pt x="155829" y="16859"/>
                  </a:lnTo>
                  <a:lnTo>
                    <a:pt x="154209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44753" y="2336482"/>
              <a:ext cx="111537" cy="8239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44753" y="2156364"/>
              <a:ext cx="110013" cy="149542"/>
            </a:xfrm>
            <a:prstGeom prst="rect">
              <a:avLst/>
            </a:prstGeom>
          </p:spPr>
        </p:pic>
      </p:grpSp>
      <p:grpSp>
        <p:nvGrpSpPr>
          <p:cNvPr id="102" name="object 102" descr=""/>
          <p:cNvGrpSpPr/>
          <p:nvPr/>
        </p:nvGrpSpPr>
        <p:grpSpPr>
          <a:xfrm>
            <a:off x="3697414" y="1245298"/>
            <a:ext cx="197485" cy="822960"/>
            <a:chOff x="3697414" y="1245298"/>
            <a:chExt cx="197485" cy="822960"/>
          </a:xfrm>
        </p:grpSpPr>
        <p:pic>
          <p:nvPicPr>
            <p:cNvPr id="103" name="object 10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744753" y="1809940"/>
              <a:ext cx="111537" cy="82391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44753" y="1918334"/>
              <a:ext cx="110013" cy="149542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3697401" y="1762607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7353" y="3048"/>
                  </a:moveTo>
                  <a:lnTo>
                    <a:pt x="155829" y="3048"/>
                  </a:lnTo>
                  <a:lnTo>
                    <a:pt x="155829" y="0"/>
                  </a:lnTo>
                  <a:lnTo>
                    <a:pt x="1524" y="0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5328"/>
                  </a:lnTo>
                  <a:lnTo>
                    <a:pt x="1524" y="15328"/>
                  </a:lnTo>
                  <a:lnTo>
                    <a:pt x="1524" y="18376"/>
                  </a:lnTo>
                  <a:lnTo>
                    <a:pt x="155829" y="18376"/>
                  </a:lnTo>
                  <a:lnTo>
                    <a:pt x="155829" y="15328"/>
                  </a:lnTo>
                  <a:lnTo>
                    <a:pt x="157353" y="15328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05034" y="1403984"/>
              <a:ext cx="189357" cy="322040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3705034" y="1359788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59">
                  <a:moveTo>
                    <a:pt x="148209" y="4572"/>
                  </a:moveTo>
                  <a:lnTo>
                    <a:pt x="42767" y="4572"/>
                  </a:lnTo>
                  <a:lnTo>
                    <a:pt x="42767" y="3048"/>
                  </a:lnTo>
                  <a:lnTo>
                    <a:pt x="44291" y="1524"/>
                  </a:lnTo>
                  <a:lnTo>
                    <a:pt x="148209" y="1524"/>
                  </a:lnTo>
                  <a:lnTo>
                    <a:pt x="148209" y="4572"/>
                  </a:lnTo>
                  <a:close/>
                </a:path>
                <a:path w="149860" h="22859">
                  <a:moveTo>
                    <a:pt x="149733" y="16764"/>
                  </a:moveTo>
                  <a:lnTo>
                    <a:pt x="41243" y="16764"/>
                  </a:lnTo>
                  <a:lnTo>
                    <a:pt x="41243" y="4572"/>
                  </a:lnTo>
                  <a:lnTo>
                    <a:pt x="149733" y="4572"/>
                  </a:lnTo>
                  <a:lnTo>
                    <a:pt x="149733" y="16764"/>
                  </a:lnTo>
                  <a:close/>
                </a:path>
                <a:path w="149860" h="22859">
                  <a:moveTo>
                    <a:pt x="148209" y="19812"/>
                  </a:moveTo>
                  <a:lnTo>
                    <a:pt x="42767" y="19812"/>
                  </a:lnTo>
                  <a:lnTo>
                    <a:pt x="42767" y="16764"/>
                  </a:lnTo>
                  <a:lnTo>
                    <a:pt x="148209" y="16764"/>
                  </a:lnTo>
                  <a:lnTo>
                    <a:pt x="148209" y="19812"/>
                  </a:lnTo>
                  <a:close/>
                </a:path>
                <a:path w="149860" h="22859">
                  <a:moveTo>
                    <a:pt x="15335" y="22860"/>
                  </a:moveTo>
                  <a:lnTo>
                    <a:pt x="7620" y="22860"/>
                  </a:lnTo>
                  <a:lnTo>
                    <a:pt x="4572" y="21336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3048"/>
                  </a:lnTo>
                  <a:lnTo>
                    <a:pt x="3048" y="1524"/>
                  </a:lnTo>
                  <a:lnTo>
                    <a:pt x="4572" y="0"/>
                  </a:lnTo>
                  <a:lnTo>
                    <a:pt x="18383" y="0"/>
                  </a:lnTo>
                  <a:lnTo>
                    <a:pt x="21431" y="3048"/>
                  </a:lnTo>
                  <a:lnTo>
                    <a:pt x="22955" y="6096"/>
                  </a:lnTo>
                  <a:lnTo>
                    <a:pt x="22955" y="15240"/>
                  </a:lnTo>
                  <a:lnTo>
                    <a:pt x="21431" y="18288"/>
                  </a:lnTo>
                  <a:lnTo>
                    <a:pt x="18383" y="21336"/>
                  </a:lnTo>
                  <a:lnTo>
                    <a:pt x="1533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44753" y="1245298"/>
              <a:ext cx="110013" cy="85439"/>
            </a:xfrm>
            <a:prstGeom prst="rect">
              <a:avLst/>
            </a:prstGeom>
          </p:spPr>
        </p:pic>
      </p:grpSp>
      <p:grpSp>
        <p:nvGrpSpPr>
          <p:cNvPr id="109" name="object 109" descr=""/>
          <p:cNvGrpSpPr/>
          <p:nvPr/>
        </p:nvGrpSpPr>
        <p:grpSpPr>
          <a:xfrm>
            <a:off x="3697414" y="537209"/>
            <a:ext cx="159385" cy="619760"/>
            <a:chOff x="3697414" y="537209"/>
            <a:chExt cx="159385" cy="619760"/>
          </a:xfrm>
        </p:grpSpPr>
        <p:pic>
          <p:nvPicPr>
            <p:cNvPr id="110" name="object 110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706558" y="1056036"/>
              <a:ext cx="149733" cy="100774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744753" y="949261"/>
              <a:ext cx="110013" cy="85439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744753" y="825626"/>
              <a:ext cx="111537" cy="91535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744753" y="647033"/>
              <a:ext cx="110013" cy="149542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3697401" y="537210"/>
              <a:ext cx="157480" cy="78105"/>
            </a:xfrm>
            <a:custGeom>
              <a:avLst/>
              <a:gdLst/>
              <a:ahLst/>
              <a:cxnLst/>
              <a:rect l="l" t="t" r="r" b="b"/>
              <a:pathLst>
                <a:path w="157479" h="78104">
                  <a:moveTo>
                    <a:pt x="30581" y="6096"/>
                  </a:moveTo>
                  <a:lnTo>
                    <a:pt x="29057" y="4572"/>
                  </a:lnTo>
                  <a:lnTo>
                    <a:pt x="27533" y="1524"/>
                  </a:lnTo>
                  <a:lnTo>
                    <a:pt x="26009" y="0"/>
                  </a:lnTo>
                  <a:lnTo>
                    <a:pt x="12192" y="0"/>
                  </a:lnTo>
                  <a:lnTo>
                    <a:pt x="10668" y="1524"/>
                  </a:lnTo>
                  <a:lnTo>
                    <a:pt x="7620" y="3048"/>
                  </a:lnTo>
                  <a:lnTo>
                    <a:pt x="7620" y="15240"/>
                  </a:lnTo>
                  <a:lnTo>
                    <a:pt x="9144" y="18288"/>
                  </a:lnTo>
                  <a:lnTo>
                    <a:pt x="12192" y="21336"/>
                  </a:lnTo>
                  <a:lnTo>
                    <a:pt x="15240" y="22860"/>
                  </a:lnTo>
                  <a:lnTo>
                    <a:pt x="22961" y="22860"/>
                  </a:lnTo>
                  <a:lnTo>
                    <a:pt x="26009" y="21336"/>
                  </a:lnTo>
                  <a:lnTo>
                    <a:pt x="29057" y="18288"/>
                  </a:lnTo>
                  <a:lnTo>
                    <a:pt x="30581" y="15240"/>
                  </a:lnTo>
                  <a:lnTo>
                    <a:pt x="30581" y="6096"/>
                  </a:lnTo>
                  <a:close/>
                </a:path>
                <a:path w="157479" h="78104">
                  <a:moveTo>
                    <a:pt x="157353" y="62585"/>
                  </a:moveTo>
                  <a:lnTo>
                    <a:pt x="155829" y="61061"/>
                  </a:lnTo>
                  <a:lnTo>
                    <a:pt x="155829" y="59537"/>
                  </a:lnTo>
                  <a:lnTo>
                    <a:pt x="1524" y="59537"/>
                  </a:lnTo>
                  <a:lnTo>
                    <a:pt x="1524" y="61061"/>
                  </a:lnTo>
                  <a:lnTo>
                    <a:pt x="0" y="62585"/>
                  </a:lnTo>
                  <a:lnTo>
                    <a:pt x="0" y="74866"/>
                  </a:lnTo>
                  <a:lnTo>
                    <a:pt x="1524" y="74866"/>
                  </a:lnTo>
                  <a:lnTo>
                    <a:pt x="1524" y="77914"/>
                  </a:lnTo>
                  <a:lnTo>
                    <a:pt x="154216" y="77914"/>
                  </a:lnTo>
                  <a:lnTo>
                    <a:pt x="155829" y="76390"/>
                  </a:lnTo>
                  <a:lnTo>
                    <a:pt x="155829" y="74866"/>
                  </a:lnTo>
                  <a:lnTo>
                    <a:pt x="157353" y="74866"/>
                  </a:lnTo>
                  <a:lnTo>
                    <a:pt x="157353" y="62585"/>
                  </a:lnTo>
                  <a:close/>
                </a:path>
                <a:path w="157479" h="78104">
                  <a:moveTo>
                    <a:pt x="157353" y="6096"/>
                  </a:moveTo>
                  <a:lnTo>
                    <a:pt x="155829" y="4572"/>
                  </a:lnTo>
                  <a:lnTo>
                    <a:pt x="155829" y="3048"/>
                  </a:lnTo>
                  <a:lnTo>
                    <a:pt x="154216" y="3048"/>
                  </a:lnTo>
                  <a:lnTo>
                    <a:pt x="154216" y="1524"/>
                  </a:lnTo>
                  <a:lnTo>
                    <a:pt x="51917" y="1524"/>
                  </a:lnTo>
                  <a:lnTo>
                    <a:pt x="51917" y="3048"/>
                  </a:lnTo>
                  <a:lnTo>
                    <a:pt x="50393" y="3048"/>
                  </a:lnTo>
                  <a:lnTo>
                    <a:pt x="50393" y="4572"/>
                  </a:lnTo>
                  <a:lnTo>
                    <a:pt x="48869" y="6096"/>
                  </a:lnTo>
                  <a:lnTo>
                    <a:pt x="48869" y="16764"/>
                  </a:lnTo>
                  <a:lnTo>
                    <a:pt x="50393" y="18288"/>
                  </a:lnTo>
                  <a:lnTo>
                    <a:pt x="50393" y="19812"/>
                  </a:lnTo>
                  <a:lnTo>
                    <a:pt x="155829" y="19812"/>
                  </a:lnTo>
                  <a:lnTo>
                    <a:pt x="155829" y="18288"/>
                  </a:lnTo>
                  <a:lnTo>
                    <a:pt x="157353" y="16764"/>
                  </a:lnTo>
                  <a:lnTo>
                    <a:pt x="15735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5" name="object 115" descr=""/>
          <p:cNvGrpSpPr/>
          <p:nvPr/>
        </p:nvGrpSpPr>
        <p:grpSpPr>
          <a:xfrm>
            <a:off x="3697414" y="221265"/>
            <a:ext cx="159385" cy="230504"/>
            <a:chOff x="3697414" y="221265"/>
            <a:chExt cx="159385" cy="230504"/>
          </a:xfrm>
        </p:grpSpPr>
        <p:pic>
          <p:nvPicPr>
            <p:cNvPr id="116" name="object 11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97414" y="360140"/>
              <a:ext cx="158877" cy="91630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3705021" y="221272"/>
              <a:ext cx="149860" cy="119380"/>
            </a:xfrm>
            <a:custGeom>
              <a:avLst/>
              <a:gdLst/>
              <a:ahLst/>
              <a:cxnLst/>
              <a:rect l="l" t="t" r="r" b="b"/>
              <a:pathLst>
                <a:path w="149860" h="119379">
                  <a:moveTo>
                    <a:pt x="22961" y="102298"/>
                  </a:moveTo>
                  <a:lnTo>
                    <a:pt x="21437" y="99250"/>
                  </a:lnTo>
                  <a:lnTo>
                    <a:pt x="18389" y="96202"/>
                  </a:lnTo>
                  <a:lnTo>
                    <a:pt x="4572" y="96202"/>
                  </a:lnTo>
                  <a:lnTo>
                    <a:pt x="3048" y="97726"/>
                  </a:lnTo>
                  <a:lnTo>
                    <a:pt x="0" y="99250"/>
                  </a:lnTo>
                  <a:lnTo>
                    <a:pt x="0" y="111442"/>
                  </a:lnTo>
                  <a:lnTo>
                    <a:pt x="1524" y="114490"/>
                  </a:lnTo>
                  <a:lnTo>
                    <a:pt x="4572" y="117538"/>
                  </a:lnTo>
                  <a:lnTo>
                    <a:pt x="7620" y="119062"/>
                  </a:lnTo>
                  <a:lnTo>
                    <a:pt x="15341" y="119062"/>
                  </a:lnTo>
                  <a:lnTo>
                    <a:pt x="18389" y="117538"/>
                  </a:lnTo>
                  <a:lnTo>
                    <a:pt x="21437" y="114490"/>
                  </a:lnTo>
                  <a:lnTo>
                    <a:pt x="22961" y="111442"/>
                  </a:lnTo>
                  <a:lnTo>
                    <a:pt x="22961" y="102298"/>
                  </a:lnTo>
                  <a:close/>
                </a:path>
                <a:path w="149860" h="119379">
                  <a:moveTo>
                    <a:pt x="149733" y="100774"/>
                  </a:moveTo>
                  <a:lnTo>
                    <a:pt x="148209" y="100774"/>
                  </a:lnTo>
                  <a:lnTo>
                    <a:pt x="148209" y="99250"/>
                  </a:lnTo>
                  <a:lnTo>
                    <a:pt x="146596" y="97726"/>
                  </a:lnTo>
                  <a:lnTo>
                    <a:pt x="44297" y="97726"/>
                  </a:lnTo>
                  <a:lnTo>
                    <a:pt x="42773" y="99250"/>
                  </a:lnTo>
                  <a:lnTo>
                    <a:pt x="42773" y="100774"/>
                  </a:lnTo>
                  <a:lnTo>
                    <a:pt x="41249" y="100774"/>
                  </a:lnTo>
                  <a:lnTo>
                    <a:pt x="41249" y="112966"/>
                  </a:lnTo>
                  <a:lnTo>
                    <a:pt x="42773" y="112966"/>
                  </a:lnTo>
                  <a:lnTo>
                    <a:pt x="42773" y="116014"/>
                  </a:lnTo>
                  <a:lnTo>
                    <a:pt x="148209" y="116014"/>
                  </a:lnTo>
                  <a:lnTo>
                    <a:pt x="148209" y="112966"/>
                  </a:lnTo>
                  <a:lnTo>
                    <a:pt x="149733" y="112966"/>
                  </a:lnTo>
                  <a:lnTo>
                    <a:pt x="149733" y="100774"/>
                  </a:lnTo>
                  <a:close/>
                </a:path>
                <a:path w="149860" h="119379">
                  <a:moveTo>
                    <a:pt x="149733" y="44284"/>
                  </a:moveTo>
                  <a:lnTo>
                    <a:pt x="148209" y="42760"/>
                  </a:lnTo>
                  <a:lnTo>
                    <a:pt x="148209" y="41236"/>
                  </a:lnTo>
                  <a:lnTo>
                    <a:pt x="146596" y="41236"/>
                  </a:lnTo>
                  <a:lnTo>
                    <a:pt x="146596" y="39712"/>
                  </a:lnTo>
                  <a:lnTo>
                    <a:pt x="79438" y="39712"/>
                  </a:lnTo>
                  <a:lnTo>
                    <a:pt x="74866" y="38188"/>
                  </a:lnTo>
                  <a:lnTo>
                    <a:pt x="71818" y="35140"/>
                  </a:lnTo>
                  <a:lnTo>
                    <a:pt x="68770" y="33616"/>
                  </a:lnTo>
                  <a:lnTo>
                    <a:pt x="62674" y="27520"/>
                  </a:lnTo>
                  <a:lnTo>
                    <a:pt x="61150" y="24472"/>
                  </a:lnTo>
                  <a:lnTo>
                    <a:pt x="59626" y="22948"/>
                  </a:lnTo>
                  <a:lnTo>
                    <a:pt x="58102" y="21336"/>
                  </a:lnTo>
                  <a:lnTo>
                    <a:pt x="58102" y="9144"/>
                  </a:lnTo>
                  <a:lnTo>
                    <a:pt x="59626" y="7620"/>
                  </a:lnTo>
                  <a:lnTo>
                    <a:pt x="59626" y="4572"/>
                  </a:lnTo>
                  <a:lnTo>
                    <a:pt x="61150" y="3048"/>
                  </a:lnTo>
                  <a:lnTo>
                    <a:pt x="61150" y="1524"/>
                  </a:lnTo>
                  <a:lnTo>
                    <a:pt x="59626" y="1524"/>
                  </a:lnTo>
                  <a:lnTo>
                    <a:pt x="58102" y="0"/>
                  </a:lnTo>
                  <a:lnTo>
                    <a:pt x="44297" y="0"/>
                  </a:lnTo>
                  <a:lnTo>
                    <a:pt x="44297" y="1524"/>
                  </a:lnTo>
                  <a:lnTo>
                    <a:pt x="42773" y="1524"/>
                  </a:lnTo>
                  <a:lnTo>
                    <a:pt x="42773" y="3048"/>
                  </a:lnTo>
                  <a:lnTo>
                    <a:pt x="41249" y="4572"/>
                  </a:lnTo>
                  <a:lnTo>
                    <a:pt x="41249" y="7620"/>
                  </a:lnTo>
                  <a:lnTo>
                    <a:pt x="39725" y="9144"/>
                  </a:lnTo>
                  <a:lnTo>
                    <a:pt x="39725" y="18288"/>
                  </a:lnTo>
                  <a:lnTo>
                    <a:pt x="41249" y="21336"/>
                  </a:lnTo>
                  <a:lnTo>
                    <a:pt x="41249" y="22948"/>
                  </a:lnTo>
                  <a:lnTo>
                    <a:pt x="42773" y="25996"/>
                  </a:lnTo>
                  <a:lnTo>
                    <a:pt x="45821" y="29044"/>
                  </a:lnTo>
                  <a:lnTo>
                    <a:pt x="47345" y="32092"/>
                  </a:lnTo>
                  <a:lnTo>
                    <a:pt x="54965" y="39712"/>
                  </a:lnTo>
                  <a:lnTo>
                    <a:pt x="59626" y="42760"/>
                  </a:lnTo>
                  <a:lnTo>
                    <a:pt x="42773" y="42760"/>
                  </a:lnTo>
                  <a:lnTo>
                    <a:pt x="42773" y="44284"/>
                  </a:lnTo>
                  <a:lnTo>
                    <a:pt x="41249" y="45808"/>
                  </a:lnTo>
                  <a:lnTo>
                    <a:pt x="41249" y="54952"/>
                  </a:lnTo>
                  <a:lnTo>
                    <a:pt x="42773" y="56476"/>
                  </a:lnTo>
                  <a:lnTo>
                    <a:pt x="42773" y="58000"/>
                  </a:lnTo>
                  <a:lnTo>
                    <a:pt x="44297" y="58000"/>
                  </a:lnTo>
                  <a:lnTo>
                    <a:pt x="44297" y="59524"/>
                  </a:lnTo>
                  <a:lnTo>
                    <a:pt x="146596" y="59524"/>
                  </a:lnTo>
                  <a:lnTo>
                    <a:pt x="146596" y="58000"/>
                  </a:lnTo>
                  <a:lnTo>
                    <a:pt x="148209" y="58000"/>
                  </a:lnTo>
                  <a:lnTo>
                    <a:pt x="148209" y="56476"/>
                  </a:lnTo>
                  <a:lnTo>
                    <a:pt x="149733" y="54952"/>
                  </a:lnTo>
                  <a:lnTo>
                    <a:pt x="149733" y="442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8" name="object 118" descr="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697414" y="32003"/>
            <a:ext cx="157353" cy="114490"/>
          </a:xfrm>
          <a:prstGeom prst="rect">
            <a:avLst/>
          </a:prstGeom>
        </p:spPr>
      </p:pic>
      <p:grpSp>
        <p:nvGrpSpPr>
          <p:cNvPr id="119" name="object 119" descr=""/>
          <p:cNvGrpSpPr/>
          <p:nvPr/>
        </p:nvGrpSpPr>
        <p:grpSpPr>
          <a:xfrm>
            <a:off x="3973829" y="2946844"/>
            <a:ext cx="198755" cy="1593850"/>
            <a:chOff x="3973829" y="2946844"/>
            <a:chExt cx="198755" cy="1593850"/>
          </a:xfrm>
        </p:grpSpPr>
        <p:pic>
          <p:nvPicPr>
            <p:cNvPr id="120" name="object 12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022693" y="4439411"/>
              <a:ext cx="110013" cy="100679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975353" y="3213925"/>
              <a:ext cx="197072" cy="1194403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4024217" y="3157537"/>
              <a:ext cx="107314" cy="20320"/>
            </a:xfrm>
            <a:custGeom>
              <a:avLst/>
              <a:gdLst/>
              <a:ahLst/>
              <a:cxnLst/>
              <a:rect l="l" t="t" r="r" b="b"/>
              <a:pathLst>
                <a:path w="107314" h="20319">
                  <a:moveTo>
                    <a:pt x="103917" y="19812"/>
                  </a:moveTo>
                  <a:lnTo>
                    <a:pt x="3048" y="19812"/>
                  </a:lnTo>
                  <a:lnTo>
                    <a:pt x="1524" y="18288"/>
                  </a:lnTo>
                  <a:lnTo>
                    <a:pt x="0" y="18288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03917" y="0"/>
                  </a:lnTo>
                  <a:lnTo>
                    <a:pt x="106965" y="3048"/>
                  </a:lnTo>
                  <a:lnTo>
                    <a:pt x="106965" y="16764"/>
                  </a:lnTo>
                  <a:lnTo>
                    <a:pt x="103917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022693" y="3038474"/>
              <a:ext cx="108489" cy="80867"/>
            </a:xfrm>
            <a:prstGeom prst="rect">
              <a:avLst/>
            </a:prstGeom>
          </p:spPr>
        </p:pic>
        <p:sp>
          <p:nvSpPr>
            <p:cNvPr id="124" name="object 124" descr=""/>
            <p:cNvSpPr/>
            <p:nvPr/>
          </p:nvSpPr>
          <p:spPr>
            <a:xfrm>
              <a:off x="3973829" y="2946844"/>
              <a:ext cx="59690" cy="58419"/>
            </a:xfrm>
            <a:custGeom>
              <a:avLst/>
              <a:gdLst/>
              <a:ahLst/>
              <a:cxnLst/>
              <a:rect l="l" t="t" r="r" b="b"/>
              <a:pathLst>
                <a:path w="59689" h="58419">
                  <a:moveTo>
                    <a:pt x="4572" y="18383"/>
                  </a:moveTo>
                  <a:lnTo>
                    <a:pt x="1524" y="18383"/>
                  </a:lnTo>
                  <a:lnTo>
                    <a:pt x="1524" y="15335"/>
                  </a:lnTo>
                  <a:lnTo>
                    <a:pt x="0" y="13811"/>
                  </a:lnTo>
                  <a:lnTo>
                    <a:pt x="0" y="4667"/>
                  </a:lnTo>
                  <a:lnTo>
                    <a:pt x="1524" y="3143"/>
                  </a:lnTo>
                  <a:lnTo>
                    <a:pt x="1524" y="0"/>
                  </a:lnTo>
                  <a:lnTo>
                    <a:pt x="4572" y="0"/>
                  </a:lnTo>
                  <a:lnTo>
                    <a:pt x="56483" y="1619"/>
                  </a:lnTo>
                  <a:lnTo>
                    <a:pt x="56483" y="3143"/>
                  </a:lnTo>
                  <a:lnTo>
                    <a:pt x="58007" y="3143"/>
                  </a:lnTo>
                  <a:lnTo>
                    <a:pt x="58007" y="4667"/>
                  </a:lnTo>
                  <a:lnTo>
                    <a:pt x="59626" y="4667"/>
                  </a:lnTo>
                  <a:lnTo>
                    <a:pt x="59626" y="13811"/>
                  </a:lnTo>
                  <a:lnTo>
                    <a:pt x="58007" y="15335"/>
                  </a:lnTo>
                  <a:lnTo>
                    <a:pt x="58007" y="16859"/>
                  </a:lnTo>
                  <a:lnTo>
                    <a:pt x="56483" y="16859"/>
                  </a:lnTo>
                  <a:lnTo>
                    <a:pt x="4572" y="18383"/>
                  </a:lnTo>
                  <a:close/>
                </a:path>
                <a:path w="59689" h="58419">
                  <a:moveTo>
                    <a:pt x="4572" y="58007"/>
                  </a:moveTo>
                  <a:lnTo>
                    <a:pt x="1524" y="58007"/>
                  </a:lnTo>
                  <a:lnTo>
                    <a:pt x="1524" y="54959"/>
                  </a:lnTo>
                  <a:lnTo>
                    <a:pt x="0" y="53435"/>
                  </a:lnTo>
                  <a:lnTo>
                    <a:pt x="0" y="42767"/>
                  </a:lnTo>
                  <a:lnTo>
                    <a:pt x="1524" y="41243"/>
                  </a:lnTo>
                  <a:lnTo>
                    <a:pt x="1524" y="39719"/>
                  </a:lnTo>
                  <a:lnTo>
                    <a:pt x="4572" y="39719"/>
                  </a:lnTo>
                  <a:lnTo>
                    <a:pt x="56483" y="42767"/>
                  </a:lnTo>
                  <a:lnTo>
                    <a:pt x="58007" y="42767"/>
                  </a:lnTo>
                  <a:lnTo>
                    <a:pt x="58007" y="44291"/>
                  </a:lnTo>
                  <a:lnTo>
                    <a:pt x="59626" y="44291"/>
                  </a:lnTo>
                  <a:lnTo>
                    <a:pt x="59626" y="53435"/>
                  </a:lnTo>
                  <a:lnTo>
                    <a:pt x="58007" y="54959"/>
                  </a:lnTo>
                  <a:lnTo>
                    <a:pt x="58007" y="56483"/>
                  </a:lnTo>
                  <a:lnTo>
                    <a:pt x="56483" y="56483"/>
                  </a:lnTo>
                  <a:lnTo>
                    <a:pt x="4572" y="580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5" name="object 125" descr=""/>
          <p:cNvGrpSpPr/>
          <p:nvPr/>
        </p:nvGrpSpPr>
        <p:grpSpPr>
          <a:xfrm>
            <a:off x="4624482" y="9382411"/>
            <a:ext cx="149860" cy="519430"/>
            <a:chOff x="4624482" y="9382411"/>
            <a:chExt cx="149860" cy="519430"/>
          </a:xfrm>
        </p:grpSpPr>
        <p:pic>
          <p:nvPicPr>
            <p:cNvPr id="126" name="object 126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24482" y="9696830"/>
              <a:ext cx="149637" cy="204501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661058" y="9382411"/>
              <a:ext cx="113061" cy="291464"/>
            </a:xfrm>
            <a:prstGeom prst="rect">
              <a:avLst/>
            </a:prstGeom>
          </p:spPr>
        </p:pic>
      </p:grpSp>
      <p:pic>
        <p:nvPicPr>
          <p:cNvPr id="128" name="object 128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4619910" y="7708296"/>
            <a:ext cx="154209" cy="1596294"/>
          </a:xfrm>
          <a:prstGeom prst="rect">
            <a:avLst/>
          </a:prstGeom>
        </p:spPr>
      </p:pic>
      <p:grpSp>
        <p:nvGrpSpPr>
          <p:cNvPr id="129" name="object 129" descr=""/>
          <p:cNvGrpSpPr/>
          <p:nvPr/>
        </p:nvGrpSpPr>
        <p:grpSpPr>
          <a:xfrm>
            <a:off x="4615243" y="6974300"/>
            <a:ext cx="197485" cy="659765"/>
            <a:chOff x="4615243" y="6974300"/>
            <a:chExt cx="197485" cy="659765"/>
          </a:xfrm>
        </p:grpSpPr>
        <p:pic>
          <p:nvPicPr>
            <p:cNvPr id="130" name="object 130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26006" y="7429024"/>
              <a:ext cx="148113" cy="204501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662582" y="7316057"/>
              <a:ext cx="149733" cy="93154"/>
            </a:xfrm>
            <a:prstGeom prst="rect">
              <a:avLst/>
            </a:prstGeom>
          </p:spPr>
        </p:pic>
        <p:sp>
          <p:nvSpPr>
            <p:cNvPr id="132" name="object 132" descr=""/>
            <p:cNvSpPr/>
            <p:nvPr/>
          </p:nvSpPr>
          <p:spPr>
            <a:xfrm>
              <a:off x="4615243" y="7265765"/>
              <a:ext cx="157480" cy="20320"/>
            </a:xfrm>
            <a:custGeom>
              <a:avLst/>
              <a:gdLst/>
              <a:ahLst/>
              <a:cxnLst/>
              <a:rect l="l" t="t" r="r" b="b"/>
              <a:pathLst>
                <a:path w="157479" h="20320">
                  <a:moveTo>
                    <a:pt x="154305" y="1524"/>
                  </a:moveTo>
                  <a:lnTo>
                    <a:pt x="3143" y="1524"/>
                  </a:lnTo>
                  <a:lnTo>
                    <a:pt x="3143" y="0"/>
                  </a:lnTo>
                  <a:lnTo>
                    <a:pt x="154305" y="0"/>
                  </a:lnTo>
                  <a:lnTo>
                    <a:pt x="154305" y="1524"/>
                  </a:lnTo>
                  <a:close/>
                </a:path>
                <a:path w="157479" h="20320">
                  <a:moveTo>
                    <a:pt x="154305" y="19812"/>
                  </a:moveTo>
                  <a:lnTo>
                    <a:pt x="3143" y="19812"/>
                  </a:lnTo>
                  <a:lnTo>
                    <a:pt x="1524" y="18288"/>
                  </a:lnTo>
                  <a:lnTo>
                    <a:pt x="1524" y="16764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155829" y="1524"/>
                  </a:lnTo>
                  <a:lnTo>
                    <a:pt x="155829" y="6096"/>
                  </a:lnTo>
                  <a:lnTo>
                    <a:pt x="157353" y="7620"/>
                  </a:lnTo>
                  <a:lnTo>
                    <a:pt x="157353" y="13716"/>
                  </a:lnTo>
                  <a:lnTo>
                    <a:pt x="155829" y="15240"/>
                  </a:lnTo>
                  <a:lnTo>
                    <a:pt x="155829" y="18288"/>
                  </a:lnTo>
                  <a:lnTo>
                    <a:pt x="154305" y="18288"/>
                  </a:lnTo>
                  <a:lnTo>
                    <a:pt x="154305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662582" y="7161942"/>
              <a:ext cx="111537" cy="82391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662582" y="6974300"/>
              <a:ext cx="110013" cy="149542"/>
            </a:xfrm>
            <a:prstGeom prst="rect">
              <a:avLst/>
            </a:prstGeom>
          </p:spPr>
        </p:pic>
      </p:grpSp>
      <p:pic>
        <p:nvPicPr>
          <p:cNvPr id="135" name="object 135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624482" y="6565296"/>
            <a:ext cx="149637" cy="317373"/>
          </a:xfrm>
          <a:prstGeom prst="rect">
            <a:avLst/>
          </a:prstGeom>
        </p:spPr>
      </p:pic>
      <p:pic>
        <p:nvPicPr>
          <p:cNvPr id="136" name="object 136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4626006" y="6302787"/>
            <a:ext cx="146589" cy="196881"/>
          </a:xfrm>
          <a:prstGeom prst="rect">
            <a:avLst/>
          </a:prstGeom>
        </p:spPr>
      </p:pic>
      <p:pic>
        <p:nvPicPr>
          <p:cNvPr id="137" name="object 137" descr="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606099" y="6098285"/>
            <a:ext cx="99250" cy="132778"/>
          </a:xfrm>
          <a:prstGeom prst="rect">
            <a:avLst/>
          </a:prstGeom>
        </p:spPr>
      </p:pic>
      <p:pic>
        <p:nvPicPr>
          <p:cNvPr id="138" name="object 138" descr="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4338827" y="3983069"/>
            <a:ext cx="158877" cy="552449"/>
          </a:xfrm>
          <a:prstGeom prst="rect">
            <a:avLst/>
          </a:prstGeom>
        </p:spPr>
      </p:pic>
      <p:grpSp>
        <p:nvGrpSpPr>
          <p:cNvPr id="139" name="object 139" descr=""/>
          <p:cNvGrpSpPr/>
          <p:nvPr/>
        </p:nvGrpSpPr>
        <p:grpSpPr>
          <a:xfrm>
            <a:off x="4349591" y="3412331"/>
            <a:ext cx="148590" cy="504190"/>
            <a:chOff x="4349591" y="3412331"/>
            <a:chExt cx="148590" cy="504190"/>
          </a:xfrm>
        </p:grpSpPr>
        <p:pic>
          <p:nvPicPr>
            <p:cNvPr id="140" name="object 140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349591" y="3827430"/>
              <a:ext cx="148113" cy="88487"/>
            </a:xfrm>
            <a:prstGeom prst="rect">
              <a:avLst/>
            </a:prstGeom>
          </p:spPr>
        </p:pic>
        <p:pic>
          <p:nvPicPr>
            <p:cNvPr id="141" name="object 141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387691" y="3716083"/>
              <a:ext cx="110013" cy="91535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387691" y="3412331"/>
              <a:ext cx="110013" cy="274701"/>
            </a:xfrm>
            <a:prstGeom prst="rect">
              <a:avLst/>
            </a:prstGeom>
          </p:spPr>
        </p:pic>
      </p:grpSp>
      <p:pic>
        <p:nvPicPr>
          <p:cNvPr id="143" name="object 143" descr="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4349591" y="1956435"/>
            <a:ext cx="148113" cy="1371981"/>
          </a:xfrm>
          <a:prstGeom prst="rect">
            <a:avLst/>
          </a:prstGeom>
        </p:spPr>
      </p:pic>
      <p:grpSp>
        <p:nvGrpSpPr>
          <p:cNvPr id="144" name="object 144" descr=""/>
          <p:cNvGrpSpPr/>
          <p:nvPr/>
        </p:nvGrpSpPr>
        <p:grpSpPr>
          <a:xfrm>
            <a:off x="4338827" y="1211675"/>
            <a:ext cx="159385" cy="656590"/>
            <a:chOff x="4338827" y="1211675"/>
            <a:chExt cx="159385" cy="656590"/>
          </a:xfrm>
        </p:grpSpPr>
        <p:pic>
          <p:nvPicPr>
            <p:cNvPr id="145" name="object 145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351115" y="1710785"/>
              <a:ext cx="145065" cy="157162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387691" y="1593246"/>
              <a:ext cx="110013" cy="9305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387690" y="1501711"/>
              <a:ext cx="110013" cy="71723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338827" y="1211675"/>
              <a:ext cx="158877" cy="264033"/>
            </a:xfrm>
            <a:prstGeom prst="rect">
              <a:avLst/>
            </a:prstGeom>
          </p:spPr>
        </p:pic>
      </p:grpSp>
      <p:pic>
        <p:nvPicPr>
          <p:cNvPr id="149" name="object 149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4349591" y="418147"/>
            <a:ext cx="148113" cy="724852"/>
          </a:xfrm>
          <a:prstGeom prst="rect">
            <a:avLst/>
          </a:prstGeom>
        </p:spPr>
      </p:pic>
      <p:grpSp>
        <p:nvGrpSpPr>
          <p:cNvPr id="150" name="object 150" descr=""/>
          <p:cNvGrpSpPr/>
          <p:nvPr/>
        </p:nvGrpSpPr>
        <p:grpSpPr>
          <a:xfrm>
            <a:off x="4349496" y="6095"/>
            <a:ext cx="148590" cy="325120"/>
            <a:chOff x="4349496" y="6095"/>
            <a:chExt cx="148590" cy="325120"/>
          </a:xfrm>
        </p:grpSpPr>
        <p:pic>
          <p:nvPicPr>
            <p:cNvPr id="151" name="object 151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349591" y="126682"/>
              <a:ext cx="148113" cy="204501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349496" y="6095"/>
              <a:ext cx="148209" cy="96083"/>
            </a:xfrm>
            <a:prstGeom prst="rect">
              <a:avLst/>
            </a:prstGeom>
          </p:spPr>
        </p:pic>
      </p:grpSp>
      <p:pic>
        <p:nvPicPr>
          <p:cNvPr id="153" name="object 153" descr="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4627530" y="4440935"/>
            <a:ext cx="146589" cy="108394"/>
          </a:xfrm>
          <a:prstGeom prst="rect">
            <a:avLst/>
          </a:prstGeom>
        </p:spPr>
      </p:pic>
      <p:sp>
        <p:nvSpPr>
          <p:cNvPr id="154" name="object 154" descr=""/>
          <p:cNvSpPr/>
          <p:nvPr/>
        </p:nvSpPr>
        <p:spPr>
          <a:xfrm>
            <a:off x="4627524" y="4341787"/>
            <a:ext cx="145415" cy="74930"/>
          </a:xfrm>
          <a:custGeom>
            <a:avLst/>
            <a:gdLst/>
            <a:ahLst/>
            <a:cxnLst/>
            <a:rect l="l" t="t" r="r" b="b"/>
            <a:pathLst>
              <a:path w="145414" h="74929">
                <a:moveTo>
                  <a:pt x="145072" y="1270"/>
                </a:moveTo>
                <a:lnTo>
                  <a:pt x="143548" y="1270"/>
                </a:lnTo>
                <a:lnTo>
                  <a:pt x="143548" y="0"/>
                </a:lnTo>
                <a:lnTo>
                  <a:pt x="131356" y="0"/>
                </a:lnTo>
                <a:lnTo>
                  <a:pt x="131356" y="1270"/>
                </a:lnTo>
                <a:lnTo>
                  <a:pt x="129832" y="1270"/>
                </a:lnTo>
                <a:lnTo>
                  <a:pt x="129832" y="2540"/>
                </a:lnTo>
                <a:lnTo>
                  <a:pt x="128308" y="2540"/>
                </a:lnTo>
                <a:lnTo>
                  <a:pt x="128308" y="55880"/>
                </a:lnTo>
                <a:lnTo>
                  <a:pt x="1524" y="55880"/>
                </a:lnTo>
                <a:lnTo>
                  <a:pt x="1524" y="58420"/>
                </a:lnTo>
                <a:lnTo>
                  <a:pt x="0" y="58420"/>
                </a:lnTo>
                <a:lnTo>
                  <a:pt x="0" y="71120"/>
                </a:lnTo>
                <a:lnTo>
                  <a:pt x="1524" y="71120"/>
                </a:lnTo>
                <a:lnTo>
                  <a:pt x="1524" y="73660"/>
                </a:lnTo>
                <a:lnTo>
                  <a:pt x="1524" y="74930"/>
                </a:lnTo>
                <a:lnTo>
                  <a:pt x="143548" y="74930"/>
                </a:lnTo>
                <a:lnTo>
                  <a:pt x="143548" y="73660"/>
                </a:lnTo>
                <a:lnTo>
                  <a:pt x="144399" y="73660"/>
                </a:lnTo>
                <a:lnTo>
                  <a:pt x="144399" y="71120"/>
                </a:lnTo>
                <a:lnTo>
                  <a:pt x="145072" y="71120"/>
                </a:lnTo>
                <a:lnTo>
                  <a:pt x="145072" y="58420"/>
                </a:lnTo>
                <a:lnTo>
                  <a:pt x="145072" y="55880"/>
                </a:lnTo>
                <a:lnTo>
                  <a:pt x="145072" y="2540"/>
                </a:lnTo>
                <a:lnTo>
                  <a:pt x="145072" y="1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5" name="object 155" descr=""/>
          <p:cNvGrpSpPr/>
          <p:nvPr/>
        </p:nvGrpSpPr>
        <p:grpSpPr>
          <a:xfrm>
            <a:off x="4616767" y="4047172"/>
            <a:ext cx="159385" cy="192405"/>
            <a:chOff x="4616767" y="4047172"/>
            <a:chExt cx="159385" cy="192405"/>
          </a:xfrm>
        </p:grpSpPr>
        <p:sp>
          <p:nvSpPr>
            <p:cNvPr id="156" name="object 156" descr=""/>
            <p:cNvSpPr/>
            <p:nvPr/>
          </p:nvSpPr>
          <p:spPr>
            <a:xfrm>
              <a:off x="4616755" y="4161663"/>
              <a:ext cx="157480" cy="78105"/>
            </a:xfrm>
            <a:custGeom>
              <a:avLst/>
              <a:gdLst/>
              <a:ahLst/>
              <a:cxnLst/>
              <a:rect l="l" t="t" r="r" b="b"/>
              <a:pathLst>
                <a:path w="157479" h="78104">
                  <a:moveTo>
                    <a:pt x="30581" y="62585"/>
                  </a:moveTo>
                  <a:lnTo>
                    <a:pt x="29057" y="59537"/>
                  </a:lnTo>
                  <a:lnTo>
                    <a:pt x="26009" y="56489"/>
                  </a:lnTo>
                  <a:lnTo>
                    <a:pt x="22961" y="54965"/>
                  </a:lnTo>
                  <a:lnTo>
                    <a:pt x="13817" y="54965"/>
                  </a:lnTo>
                  <a:lnTo>
                    <a:pt x="9245" y="59537"/>
                  </a:lnTo>
                  <a:lnTo>
                    <a:pt x="7721" y="62585"/>
                  </a:lnTo>
                  <a:lnTo>
                    <a:pt x="7721" y="71729"/>
                  </a:lnTo>
                  <a:lnTo>
                    <a:pt x="9245" y="74777"/>
                  </a:lnTo>
                  <a:lnTo>
                    <a:pt x="12293" y="77825"/>
                  </a:lnTo>
                  <a:lnTo>
                    <a:pt x="26009" y="77825"/>
                  </a:lnTo>
                  <a:lnTo>
                    <a:pt x="29057" y="74777"/>
                  </a:lnTo>
                  <a:lnTo>
                    <a:pt x="30581" y="71729"/>
                  </a:lnTo>
                  <a:lnTo>
                    <a:pt x="30581" y="62585"/>
                  </a:lnTo>
                  <a:close/>
                </a:path>
                <a:path w="157479" h="78104">
                  <a:moveTo>
                    <a:pt x="157353" y="61061"/>
                  </a:moveTo>
                  <a:lnTo>
                    <a:pt x="155829" y="59537"/>
                  </a:lnTo>
                  <a:lnTo>
                    <a:pt x="155829" y="58013"/>
                  </a:lnTo>
                  <a:lnTo>
                    <a:pt x="50482" y="58013"/>
                  </a:lnTo>
                  <a:lnTo>
                    <a:pt x="50482" y="59537"/>
                  </a:lnTo>
                  <a:lnTo>
                    <a:pt x="48958" y="61061"/>
                  </a:lnTo>
                  <a:lnTo>
                    <a:pt x="48958" y="71729"/>
                  </a:lnTo>
                  <a:lnTo>
                    <a:pt x="50482" y="73253"/>
                  </a:lnTo>
                  <a:lnTo>
                    <a:pt x="50482" y="74777"/>
                  </a:lnTo>
                  <a:lnTo>
                    <a:pt x="52006" y="76301"/>
                  </a:lnTo>
                  <a:lnTo>
                    <a:pt x="155829" y="76301"/>
                  </a:lnTo>
                  <a:lnTo>
                    <a:pt x="155829" y="73253"/>
                  </a:lnTo>
                  <a:lnTo>
                    <a:pt x="157353" y="73253"/>
                  </a:lnTo>
                  <a:lnTo>
                    <a:pt x="157353" y="61061"/>
                  </a:lnTo>
                  <a:close/>
                </a:path>
                <a:path w="157479" h="78104">
                  <a:moveTo>
                    <a:pt x="157353" y="4572"/>
                  </a:moveTo>
                  <a:lnTo>
                    <a:pt x="155829" y="3048"/>
                  </a:lnTo>
                  <a:lnTo>
                    <a:pt x="155829" y="1524"/>
                  </a:lnTo>
                  <a:lnTo>
                    <a:pt x="154305" y="0"/>
                  </a:lnTo>
                  <a:lnTo>
                    <a:pt x="3149" y="0"/>
                  </a:lnTo>
                  <a:lnTo>
                    <a:pt x="3149" y="1524"/>
                  </a:lnTo>
                  <a:lnTo>
                    <a:pt x="1625" y="1524"/>
                  </a:lnTo>
                  <a:lnTo>
                    <a:pt x="1625" y="3048"/>
                  </a:lnTo>
                  <a:lnTo>
                    <a:pt x="0" y="4572"/>
                  </a:lnTo>
                  <a:lnTo>
                    <a:pt x="0" y="15240"/>
                  </a:lnTo>
                  <a:lnTo>
                    <a:pt x="1625" y="16764"/>
                  </a:lnTo>
                  <a:lnTo>
                    <a:pt x="1625" y="18288"/>
                  </a:lnTo>
                  <a:lnTo>
                    <a:pt x="155829" y="18288"/>
                  </a:lnTo>
                  <a:lnTo>
                    <a:pt x="155829" y="16764"/>
                  </a:lnTo>
                  <a:lnTo>
                    <a:pt x="157353" y="15240"/>
                  </a:lnTo>
                  <a:lnTo>
                    <a:pt x="15735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664202" y="4047172"/>
              <a:ext cx="111442" cy="93154"/>
            </a:xfrm>
            <a:prstGeom prst="rect">
              <a:avLst/>
            </a:prstGeom>
          </p:spPr>
        </p:pic>
      </p:grpSp>
      <p:grpSp>
        <p:nvGrpSpPr>
          <p:cNvPr id="158" name="object 158" descr=""/>
          <p:cNvGrpSpPr/>
          <p:nvPr/>
        </p:nvGrpSpPr>
        <p:grpSpPr>
          <a:xfrm>
            <a:off x="4616767" y="3435286"/>
            <a:ext cx="197485" cy="537210"/>
            <a:chOff x="4616767" y="3435286"/>
            <a:chExt cx="197485" cy="537210"/>
          </a:xfrm>
        </p:grpSpPr>
        <p:pic>
          <p:nvPicPr>
            <p:cNvPr id="159" name="object 159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618386" y="3879341"/>
              <a:ext cx="157257" cy="93059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626006" y="3755707"/>
              <a:ext cx="149637" cy="86963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664202" y="3664172"/>
              <a:ext cx="149637" cy="71723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626006" y="3546633"/>
              <a:ext cx="149637" cy="85439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616767" y="3435286"/>
              <a:ext cx="157353" cy="82391"/>
            </a:xfrm>
            <a:prstGeom prst="rect">
              <a:avLst/>
            </a:prstGeom>
          </p:spPr>
        </p:pic>
      </p:grpSp>
      <p:grpSp>
        <p:nvGrpSpPr>
          <p:cNvPr id="164" name="object 164" descr=""/>
          <p:cNvGrpSpPr/>
          <p:nvPr/>
        </p:nvGrpSpPr>
        <p:grpSpPr>
          <a:xfrm>
            <a:off x="4616767" y="2594324"/>
            <a:ext cx="197485" cy="763270"/>
            <a:chOff x="4616767" y="2594324"/>
            <a:chExt cx="197485" cy="763270"/>
          </a:xfrm>
        </p:grpSpPr>
        <p:pic>
          <p:nvPicPr>
            <p:cNvPr id="165" name="object 165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664201" y="3209353"/>
              <a:ext cx="109918" cy="148018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664201" y="3101054"/>
              <a:ext cx="111442" cy="82391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4616755" y="2994190"/>
              <a:ext cx="157480" cy="69215"/>
            </a:xfrm>
            <a:custGeom>
              <a:avLst/>
              <a:gdLst/>
              <a:ahLst/>
              <a:cxnLst/>
              <a:rect l="l" t="t" r="r" b="b"/>
              <a:pathLst>
                <a:path w="157479" h="69214">
                  <a:moveTo>
                    <a:pt x="30581" y="7620"/>
                  </a:moveTo>
                  <a:lnTo>
                    <a:pt x="29057" y="4572"/>
                  </a:lnTo>
                  <a:lnTo>
                    <a:pt x="27533" y="3048"/>
                  </a:lnTo>
                  <a:lnTo>
                    <a:pt x="26009" y="0"/>
                  </a:lnTo>
                  <a:lnTo>
                    <a:pt x="12293" y="0"/>
                  </a:lnTo>
                  <a:lnTo>
                    <a:pt x="10769" y="3048"/>
                  </a:lnTo>
                  <a:lnTo>
                    <a:pt x="9245" y="4572"/>
                  </a:lnTo>
                  <a:lnTo>
                    <a:pt x="7721" y="7620"/>
                  </a:lnTo>
                  <a:lnTo>
                    <a:pt x="7721" y="15240"/>
                  </a:lnTo>
                  <a:lnTo>
                    <a:pt x="9245" y="18288"/>
                  </a:lnTo>
                  <a:lnTo>
                    <a:pt x="12293" y="21336"/>
                  </a:lnTo>
                  <a:lnTo>
                    <a:pt x="15341" y="22860"/>
                  </a:lnTo>
                  <a:lnTo>
                    <a:pt x="22961" y="22860"/>
                  </a:lnTo>
                  <a:lnTo>
                    <a:pt x="26009" y="21336"/>
                  </a:lnTo>
                  <a:lnTo>
                    <a:pt x="29057" y="18288"/>
                  </a:lnTo>
                  <a:lnTo>
                    <a:pt x="30581" y="15240"/>
                  </a:lnTo>
                  <a:lnTo>
                    <a:pt x="30581" y="7620"/>
                  </a:lnTo>
                  <a:close/>
                </a:path>
                <a:path w="157479" h="69214">
                  <a:moveTo>
                    <a:pt x="157353" y="53428"/>
                  </a:moveTo>
                  <a:lnTo>
                    <a:pt x="155829" y="51904"/>
                  </a:lnTo>
                  <a:lnTo>
                    <a:pt x="155829" y="50380"/>
                  </a:lnTo>
                  <a:lnTo>
                    <a:pt x="1625" y="50380"/>
                  </a:lnTo>
                  <a:lnTo>
                    <a:pt x="1625" y="51904"/>
                  </a:lnTo>
                  <a:lnTo>
                    <a:pt x="0" y="53428"/>
                  </a:lnTo>
                  <a:lnTo>
                    <a:pt x="0" y="64096"/>
                  </a:lnTo>
                  <a:lnTo>
                    <a:pt x="1625" y="65620"/>
                  </a:lnTo>
                  <a:lnTo>
                    <a:pt x="1625" y="67144"/>
                  </a:lnTo>
                  <a:lnTo>
                    <a:pt x="3149" y="67144"/>
                  </a:lnTo>
                  <a:lnTo>
                    <a:pt x="3149" y="68668"/>
                  </a:lnTo>
                  <a:lnTo>
                    <a:pt x="154305" y="68668"/>
                  </a:lnTo>
                  <a:lnTo>
                    <a:pt x="155829" y="67144"/>
                  </a:lnTo>
                  <a:lnTo>
                    <a:pt x="155829" y="65620"/>
                  </a:lnTo>
                  <a:lnTo>
                    <a:pt x="157353" y="64096"/>
                  </a:lnTo>
                  <a:lnTo>
                    <a:pt x="157353" y="53428"/>
                  </a:lnTo>
                  <a:close/>
                </a:path>
                <a:path w="157479" h="69214">
                  <a:moveTo>
                    <a:pt x="157353" y="6096"/>
                  </a:moveTo>
                  <a:lnTo>
                    <a:pt x="155829" y="4572"/>
                  </a:lnTo>
                  <a:lnTo>
                    <a:pt x="155829" y="3048"/>
                  </a:lnTo>
                  <a:lnTo>
                    <a:pt x="154305" y="1524"/>
                  </a:lnTo>
                  <a:lnTo>
                    <a:pt x="52006" y="1524"/>
                  </a:lnTo>
                  <a:lnTo>
                    <a:pt x="52006" y="3048"/>
                  </a:lnTo>
                  <a:lnTo>
                    <a:pt x="50482" y="3048"/>
                  </a:lnTo>
                  <a:lnTo>
                    <a:pt x="50482" y="4572"/>
                  </a:lnTo>
                  <a:lnTo>
                    <a:pt x="48958" y="6096"/>
                  </a:lnTo>
                  <a:lnTo>
                    <a:pt x="48958" y="15240"/>
                  </a:lnTo>
                  <a:lnTo>
                    <a:pt x="50482" y="16764"/>
                  </a:lnTo>
                  <a:lnTo>
                    <a:pt x="50482" y="19812"/>
                  </a:lnTo>
                  <a:lnTo>
                    <a:pt x="155829" y="19812"/>
                  </a:lnTo>
                  <a:lnTo>
                    <a:pt x="155829" y="18288"/>
                  </a:lnTo>
                  <a:lnTo>
                    <a:pt x="157353" y="16764"/>
                  </a:lnTo>
                  <a:lnTo>
                    <a:pt x="15735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639722" y="2695098"/>
              <a:ext cx="174116" cy="276225"/>
            </a:xfrm>
            <a:prstGeom prst="rect">
              <a:avLst/>
            </a:prstGeom>
          </p:spPr>
        </p:pic>
        <p:sp>
          <p:nvSpPr>
            <p:cNvPr id="169" name="object 169" descr=""/>
            <p:cNvSpPr/>
            <p:nvPr/>
          </p:nvSpPr>
          <p:spPr>
            <a:xfrm>
              <a:off x="4616755" y="2594330"/>
              <a:ext cx="157480" cy="76835"/>
            </a:xfrm>
            <a:custGeom>
              <a:avLst/>
              <a:gdLst/>
              <a:ahLst/>
              <a:cxnLst/>
              <a:rect l="l" t="t" r="r" b="b"/>
              <a:pathLst>
                <a:path w="157479" h="76835">
                  <a:moveTo>
                    <a:pt x="30581" y="6096"/>
                  </a:moveTo>
                  <a:lnTo>
                    <a:pt x="29057" y="3048"/>
                  </a:lnTo>
                  <a:lnTo>
                    <a:pt x="26009" y="0"/>
                  </a:lnTo>
                  <a:lnTo>
                    <a:pt x="12293" y="0"/>
                  </a:lnTo>
                  <a:lnTo>
                    <a:pt x="9245" y="3048"/>
                  </a:lnTo>
                  <a:lnTo>
                    <a:pt x="7721" y="6096"/>
                  </a:lnTo>
                  <a:lnTo>
                    <a:pt x="7721" y="15328"/>
                  </a:lnTo>
                  <a:lnTo>
                    <a:pt x="9245" y="18376"/>
                  </a:lnTo>
                  <a:lnTo>
                    <a:pt x="12293" y="21424"/>
                  </a:lnTo>
                  <a:lnTo>
                    <a:pt x="15341" y="22948"/>
                  </a:lnTo>
                  <a:lnTo>
                    <a:pt x="22961" y="22948"/>
                  </a:lnTo>
                  <a:lnTo>
                    <a:pt x="26009" y="21424"/>
                  </a:lnTo>
                  <a:lnTo>
                    <a:pt x="29057" y="18376"/>
                  </a:lnTo>
                  <a:lnTo>
                    <a:pt x="30581" y="15328"/>
                  </a:lnTo>
                  <a:lnTo>
                    <a:pt x="30581" y="6096"/>
                  </a:lnTo>
                  <a:close/>
                </a:path>
                <a:path w="157479" h="76835">
                  <a:moveTo>
                    <a:pt x="157353" y="62572"/>
                  </a:moveTo>
                  <a:lnTo>
                    <a:pt x="155829" y="61048"/>
                  </a:lnTo>
                  <a:lnTo>
                    <a:pt x="155829" y="59524"/>
                  </a:lnTo>
                  <a:lnTo>
                    <a:pt x="154305" y="58000"/>
                  </a:lnTo>
                  <a:lnTo>
                    <a:pt x="3149" y="58000"/>
                  </a:lnTo>
                  <a:lnTo>
                    <a:pt x="3149" y="59524"/>
                  </a:lnTo>
                  <a:lnTo>
                    <a:pt x="1625" y="59524"/>
                  </a:lnTo>
                  <a:lnTo>
                    <a:pt x="1625" y="61048"/>
                  </a:lnTo>
                  <a:lnTo>
                    <a:pt x="0" y="62572"/>
                  </a:lnTo>
                  <a:lnTo>
                    <a:pt x="0" y="73240"/>
                  </a:lnTo>
                  <a:lnTo>
                    <a:pt x="1625" y="74764"/>
                  </a:lnTo>
                  <a:lnTo>
                    <a:pt x="1625" y="76288"/>
                  </a:lnTo>
                  <a:lnTo>
                    <a:pt x="155829" y="76288"/>
                  </a:lnTo>
                  <a:lnTo>
                    <a:pt x="155829" y="74764"/>
                  </a:lnTo>
                  <a:lnTo>
                    <a:pt x="157353" y="73240"/>
                  </a:lnTo>
                  <a:lnTo>
                    <a:pt x="157353" y="62572"/>
                  </a:lnTo>
                  <a:close/>
                </a:path>
                <a:path w="157479" h="76835">
                  <a:moveTo>
                    <a:pt x="157353" y="4572"/>
                  </a:moveTo>
                  <a:lnTo>
                    <a:pt x="155829" y="4572"/>
                  </a:lnTo>
                  <a:lnTo>
                    <a:pt x="155829" y="1524"/>
                  </a:lnTo>
                  <a:lnTo>
                    <a:pt x="52006" y="1524"/>
                  </a:lnTo>
                  <a:lnTo>
                    <a:pt x="50482" y="3048"/>
                  </a:lnTo>
                  <a:lnTo>
                    <a:pt x="50482" y="4572"/>
                  </a:lnTo>
                  <a:lnTo>
                    <a:pt x="48958" y="4572"/>
                  </a:lnTo>
                  <a:lnTo>
                    <a:pt x="48958" y="15328"/>
                  </a:lnTo>
                  <a:lnTo>
                    <a:pt x="50482" y="16852"/>
                  </a:lnTo>
                  <a:lnTo>
                    <a:pt x="50482" y="19900"/>
                  </a:lnTo>
                  <a:lnTo>
                    <a:pt x="155829" y="19900"/>
                  </a:lnTo>
                  <a:lnTo>
                    <a:pt x="155829" y="16852"/>
                  </a:lnTo>
                  <a:lnTo>
                    <a:pt x="157353" y="16852"/>
                  </a:lnTo>
                  <a:lnTo>
                    <a:pt x="15735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0" name="object 170" descr="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664202" y="2328862"/>
            <a:ext cx="111442" cy="193738"/>
          </a:xfrm>
          <a:prstGeom prst="rect">
            <a:avLst/>
          </a:prstGeom>
        </p:spPr>
      </p:pic>
      <p:pic>
        <p:nvPicPr>
          <p:cNvPr id="171" name="object 171" descr="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4624482" y="2131980"/>
            <a:ext cx="189357" cy="112871"/>
          </a:xfrm>
          <a:prstGeom prst="rect">
            <a:avLst/>
          </a:prstGeom>
        </p:spPr>
      </p:pic>
      <p:grpSp>
        <p:nvGrpSpPr>
          <p:cNvPr id="172" name="object 172" descr=""/>
          <p:cNvGrpSpPr/>
          <p:nvPr/>
        </p:nvGrpSpPr>
        <p:grpSpPr>
          <a:xfrm>
            <a:off x="4616767" y="1614582"/>
            <a:ext cx="159385" cy="485775"/>
            <a:chOff x="4616767" y="1614582"/>
            <a:chExt cx="159385" cy="485775"/>
          </a:xfrm>
        </p:grpSpPr>
        <p:sp>
          <p:nvSpPr>
            <p:cNvPr id="173" name="object 173" descr=""/>
            <p:cNvSpPr/>
            <p:nvPr/>
          </p:nvSpPr>
          <p:spPr>
            <a:xfrm>
              <a:off x="4616755" y="2081593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5829" y="0"/>
                  </a:moveTo>
                  <a:lnTo>
                    <a:pt x="2514" y="0"/>
                  </a:lnTo>
                  <a:lnTo>
                    <a:pt x="2514" y="1270"/>
                  </a:lnTo>
                  <a:lnTo>
                    <a:pt x="1625" y="1270"/>
                  </a:lnTo>
                  <a:lnTo>
                    <a:pt x="1625" y="2540"/>
                  </a:lnTo>
                  <a:lnTo>
                    <a:pt x="155829" y="2540"/>
                  </a:lnTo>
                  <a:lnTo>
                    <a:pt x="155829" y="1270"/>
                  </a:lnTo>
                  <a:lnTo>
                    <a:pt x="155829" y="0"/>
                  </a:lnTo>
                  <a:close/>
                </a:path>
                <a:path w="157479" h="18414">
                  <a:moveTo>
                    <a:pt x="157353" y="3048"/>
                  </a:moveTo>
                  <a:lnTo>
                    <a:pt x="0" y="3048"/>
                  </a:lnTo>
                  <a:lnTo>
                    <a:pt x="0" y="15240"/>
                  </a:lnTo>
                  <a:lnTo>
                    <a:pt x="1625" y="15240"/>
                  </a:lnTo>
                  <a:lnTo>
                    <a:pt x="1625" y="18288"/>
                  </a:lnTo>
                  <a:lnTo>
                    <a:pt x="155829" y="18288"/>
                  </a:lnTo>
                  <a:lnTo>
                    <a:pt x="155829" y="15240"/>
                  </a:lnTo>
                  <a:lnTo>
                    <a:pt x="157353" y="15240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664202" y="1661922"/>
              <a:ext cx="111442" cy="396811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4616767" y="1614582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5829" y="18383"/>
                  </a:moveTo>
                  <a:lnTo>
                    <a:pt x="1619" y="18383"/>
                  </a:lnTo>
                  <a:lnTo>
                    <a:pt x="1619" y="16859"/>
                  </a:lnTo>
                  <a:lnTo>
                    <a:pt x="0" y="15240"/>
                  </a:lnTo>
                  <a:lnTo>
                    <a:pt x="0" y="4572"/>
                  </a:lnTo>
                  <a:lnTo>
                    <a:pt x="1619" y="3048"/>
                  </a:lnTo>
                  <a:lnTo>
                    <a:pt x="1619" y="1524"/>
                  </a:lnTo>
                  <a:lnTo>
                    <a:pt x="3143" y="1524"/>
                  </a:lnTo>
                  <a:lnTo>
                    <a:pt x="3143" y="0"/>
                  </a:lnTo>
                  <a:lnTo>
                    <a:pt x="154305" y="0"/>
                  </a:lnTo>
                  <a:lnTo>
                    <a:pt x="155829" y="1524"/>
                  </a:lnTo>
                  <a:lnTo>
                    <a:pt x="155829" y="3048"/>
                  </a:lnTo>
                  <a:lnTo>
                    <a:pt x="157353" y="3048"/>
                  </a:lnTo>
                  <a:lnTo>
                    <a:pt x="157353" y="15240"/>
                  </a:lnTo>
                  <a:lnTo>
                    <a:pt x="155829" y="16859"/>
                  </a:lnTo>
                  <a:lnTo>
                    <a:pt x="155829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6" name="object 176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4616767" y="650081"/>
            <a:ext cx="158877" cy="886682"/>
          </a:xfrm>
          <a:prstGeom prst="rect">
            <a:avLst/>
          </a:prstGeom>
        </p:spPr>
      </p:pic>
      <p:grpSp>
        <p:nvGrpSpPr>
          <p:cNvPr id="177" name="object 177" descr=""/>
          <p:cNvGrpSpPr/>
          <p:nvPr/>
        </p:nvGrpSpPr>
        <p:grpSpPr>
          <a:xfrm>
            <a:off x="4616767" y="6096"/>
            <a:ext cx="159385" cy="560070"/>
            <a:chOff x="4616767" y="6096"/>
            <a:chExt cx="159385" cy="560070"/>
          </a:xfrm>
        </p:grpSpPr>
        <p:pic>
          <p:nvPicPr>
            <p:cNvPr id="178" name="object 178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616767" y="482250"/>
              <a:ext cx="157353" cy="83915"/>
            </a:xfrm>
            <a:prstGeom prst="rect">
              <a:avLst/>
            </a:prstGeom>
          </p:spPr>
        </p:pic>
        <p:pic>
          <p:nvPicPr>
            <p:cNvPr id="179" name="object 179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665725" y="375380"/>
              <a:ext cx="109918" cy="87058"/>
            </a:xfrm>
            <a:prstGeom prst="rect">
              <a:avLst/>
            </a:prstGeom>
          </p:spPr>
        </p:pic>
        <p:sp>
          <p:nvSpPr>
            <p:cNvPr id="180" name="object 180" descr=""/>
            <p:cNvSpPr/>
            <p:nvPr/>
          </p:nvSpPr>
          <p:spPr>
            <a:xfrm>
              <a:off x="4616755" y="270129"/>
              <a:ext cx="157480" cy="76835"/>
            </a:xfrm>
            <a:custGeom>
              <a:avLst/>
              <a:gdLst/>
              <a:ahLst/>
              <a:cxnLst/>
              <a:rect l="l" t="t" r="r" b="b"/>
              <a:pathLst>
                <a:path w="157479" h="76835">
                  <a:moveTo>
                    <a:pt x="157353" y="61061"/>
                  </a:moveTo>
                  <a:lnTo>
                    <a:pt x="155829" y="59537"/>
                  </a:lnTo>
                  <a:lnTo>
                    <a:pt x="155829" y="58013"/>
                  </a:lnTo>
                  <a:lnTo>
                    <a:pt x="1625" y="58013"/>
                  </a:lnTo>
                  <a:lnTo>
                    <a:pt x="1625" y="59537"/>
                  </a:lnTo>
                  <a:lnTo>
                    <a:pt x="0" y="61061"/>
                  </a:lnTo>
                  <a:lnTo>
                    <a:pt x="0" y="73253"/>
                  </a:lnTo>
                  <a:lnTo>
                    <a:pt x="1625" y="73253"/>
                  </a:lnTo>
                  <a:lnTo>
                    <a:pt x="1625" y="74777"/>
                  </a:lnTo>
                  <a:lnTo>
                    <a:pt x="3149" y="76301"/>
                  </a:lnTo>
                  <a:lnTo>
                    <a:pt x="155829" y="76301"/>
                  </a:lnTo>
                  <a:lnTo>
                    <a:pt x="155829" y="73253"/>
                  </a:lnTo>
                  <a:lnTo>
                    <a:pt x="157353" y="71729"/>
                  </a:lnTo>
                  <a:lnTo>
                    <a:pt x="157353" y="61061"/>
                  </a:lnTo>
                  <a:close/>
                </a:path>
                <a:path w="157479" h="76835">
                  <a:moveTo>
                    <a:pt x="157353" y="4572"/>
                  </a:moveTo>
                  <a:lnTo>
                    <a:pt x="155829" y="3048"/>
                  </a:lnTo>
                  <a:lnTo>
                    <a:pt x="155829" y="1524"/>
                  </a:lnTo>
                  <a:lnTo>
                    <a:pt x="154305" y="0"/>
                  </a:lnTo>
                  <a:lnTo>
                    <a:pt x="3149" y="0"/>
                  </a:lnTo>
                  <a:lnTo>
                    <a:pt x="3149" y="1524"/>
                  </a:lnTo>
                  <a:lnTo>
                    <a:pt x="1625" y="1524"/>
                  </a:lnTo>
                  <a:lnTo>
                    <a:pt x="1625" y="3048"/>
                  </a:lnTo>
                  <a:lnTo>
                    <a:pt x="0" y="4572"/>
                  </a:lnTo>
                  <a:lnTo>
                    <a:pt x="0" y="15240"/>
                  </a:lnTo>
                  <a:lnTo>
                    <a:pt x="1625" y="16764"/>
                  </a:lnTo>
                  <a:lnTo>
                    <a:pt x="1625" y="18288"/>
                  </a:lnTo>
                  <a:lnTo>
                    <a:pt x="155829" y="18288"/>
                  </a:lnTo>
                  <a:lnTo>
                    <a:pt x="155829" y="16764"/>
                  </a:lnTo>
                  <a:lnTo>
                    <a:pt x="157353" y="15240"/>
                  </a:lnTo>
                  <a:lnTo>
                    <a:pt x="15735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664201" y="164782"/>
              <a:ext cx="111442" cy="84010"/>
            </a:xfrm>
            <a:prstGeom prst="rect">
              <a:avLst/>
            </a:prstGeom>
          </p:spPr>
        </p:pic>
        <p:pic>
          <p:nvPicPr>
            <p:cNvPr id="182" name="object 182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664201" y="39719"/>
              <a:ext cx="109918" cy="86963"/>
            </a:xfrm>
            <a:prstGeom prst="rect">
              <a:avLst/>
            </a:prstGeom>
          </p:spPr>
        </p:pic>
        <p:sp>
          <p:nvSpPr>
            <p:cNvPr id="183" name="object 183" descr=""/>
            <p:cNvSpPr/>
            <p:nvPr/>
          </p:nvSpPr>
          <p:spPr>
            <a:xfrm>
              <a:off x="4677156" y="6096"/>
              <a:ext cx="88265" cy="13970"/>
            </a:xfrm>
            <a:custGeom>
              <a:avLst/>
              <a:gdLst/>
              <a:ahLst/>
              <a:cxnLst/>
              <a:rect l="l" t="t" r="r" b="b"/>
              <a:pathLst>
                <a:path w="88264" h="13970">
                  <a:moveTo>
                    <a:pt x="51149" y="13716"/>
                  </a:moveTo>
                  <a:lnTo>
                    <a:pt x="35909" y="13716"/>
                  </a:lnTo>
                  <a:lnTo>
                    <a:pt x="12954" y="9144"/>
                  </a:lnTo>
                  <a:lnTo>
                    <a:pt x="8382" y="6096"/>
                  </a:lnTo>
                  <a:lnTo>
                    <a:pt x="2286" y="1524"/>
                  </a:lnTo>
                  <a:lnTo>
                    <a:pt x="0" y="0"/>
                  </a:lnTo>
                  <a:lnTo>
                    <a:pt x="87820" y="0"/>
                  </a:lnTo>
                  <a:lnTo>
                    <a:pt x="81724" y="3048"/>
                  </a:lnTo>
                  <a:lnTo>
                    <a:pt x="77152" y="7620"/>
                  </a:lnTo>
                  <a:lnTo>
                    <a:pt x="58769" y="12192"/>
                  </a:lnTo>
                  <a:lnTo>
                    <a:pt x="51149" y="13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4" name="object 184" descr=""/>
          <p:cNvGrpSpPr/>
          <p:nvPr/>
        </p:nvGrpSpPr>
        <p:grpSpPr>
          <a:xfrm>
            <a:off x="5258275" y="3871722"/>
            <a:ext cx="195580" cy="678180"/>
            <a:chOff x="5258275" y="3871722"/>
            <a:chExt cx="195580" cy="678180"/>
          </a:xfrm>
        </p:grpSpPr>
        <p:pic>
          <p:nvPicPr>
            <p:cNvPr id="185" name="object 185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268944" y="4340256"/>
              <a:ext cx="146589" cy="209073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258275" y="4173855"/>
              <a:ext cx="195453" cy="143446"/>
            </a:xfrm>
            <a:prstGeom prst="rect">
              <a:avLst/>
            </a:prstGeom>
          </p:spPr>
        </p:pic>
        <p:pic>
          <p:nvPicPr>
            <p:cNvPr id="187" name="object 187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304091" y="4059459"/>
              <a:ext cx="111442" cy="91535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304091" y="3871722"/>
              <a:ext cx="109918" cy="158686"/>
            </a:xfrm>
            <a:prstGeom prst="rect">
              <a:avLst/>
            </a:prstGeom>
          </p:spPr>
        </p:pic>
      </p:grpSp>
      <p:grpSp>
        <p:nvGrpSpPr>
          <p:cNvPr id="189" name="object 189" descr=""/>
          <p:cNvGrpSpPr/>
          <p:nvPr/>
        </p:nvGrpSpPr>
        <p:grpSpPr>
          <a:xfrm>
            <a:off x="5261324" y="3317747"/>
            <a:ext cx="192405" cy="471805"/>
            <a:chOff x="5261324" y="3317747"/>
            <a:chExt cx="192405" cy="471805"/>
          </a:xfrm>
        </p:grpSpPr>
        <p:pic>
          <p:nvPicPr>
            <p:cNvPr id="190" name="object 190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268944" y="3690080"/>
              <a:ext cx="145065" cy="99250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261324" y="3317747"/>
              <a:ext cx="192405" cy="349472"/>
            </a:xfrm>
            <a:prstGeom prst="rect">
              <a:avLst/>
            </a:prstGeom>
          </p:spPr>
        </p:pic>
      </p:grpSp>
      <p:grpSp>
        <p:nvGrpSpPr>
          <p:cNvPr id="192" name="object 192" descr=""/>
          <p:cNvGrpSpPr/>
          <p:nvPr/>
        </p:nvGrpSpPr>
        <p:grpSpPr>
          <a:xfrm>
            <a:off x="5258275" y="2428017"/>
            <a:ext cx="195580" cy="807720"/>
            <a:chOff x="5258275" y="2428017"/>
            <a:chExt cx="195580" cy="807720"/>
          </a:xfrm>
        </p:grpSpPr>
        <p:pic>
          <p:nvPicPr>
            <p:cNvPr id="193" name="object 19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268943" y="3067431"/>
              <a:ext cx="145065" cy="167925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304091" y="2951511"/>
              <a:ext cx="111442" cy="91535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5258275" y="2902648"/>
              <a:ext cx="156210" cy="29209"/>
            </a:xfrm>
            <a:custGeom>
              <a:avLst/>
              <a:gdLst/>
              <a:ahLst/>
              <a:cxnLst/>
              <a:rect l="l" t="t" r="r" b="b"/>
              <a:pathLst>
                <a:path w="156210" h="29210">
                  <a:moveTo>
                    <a:pt x="152685" y="1524"/>
                  </a:moveTo>
                  <a:lnTo>
                    <a:pt x="3048" y="1524"/>
                  </a:lnTo>
                  <a:lnTo>
                    <a:pt x="3048" y="0"/>
                  </a:lnTo>
                  <a:lnTo>
                    <a:pt x="152685" y="0"/>
                  </a:lnTo>
                  <a:lnTo>
                    <a:pt x="152685" y="1524"/>
                  </a:lnTo>
                  <a:close/>
                </a:path>
                <a:path w="156210" h="29210">
                  <a:moveTo>
                    <a:pt x="152685" y="28956"/>
                  </a:moveTo>
                  <a:lnTo>
                    <a:pt x="3048" y="28956"/>
                  </a:lnTo>
                  <a:lnTo>
                    <a:pt x="0" y="25908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154209" y="1524"/>
                  </a:lnTo>
                  <a:lnTo>
                    <a:pt x="154209" y="3048"/>
                  </a:lnTo>
                  <a:lnTo>
                    <a:pt x="155733" y="4572"/>
                  </a:lnTo>
                  <a:lnTo>
                    <a:pt x="155733" y="24384"/>
                  </a:lnTo>
                  <a:lnTo>
                    <a:pt x="154209" y="25908"/>
                  </a:lnTo>
                  <a:lnTo>
                    <a:pt x="154209" y="27432"/>
                  </a:lnTo>
                  <a:lnTo>
                    <a:pt x="152685" y="27432"/>
                  </a:lnTo>
                  <a:lnTo>
                    <a:pt x="152685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261323" y="2490597"/>
              <a:ext cx="192405" cy="386048"/>
            </a:xfrm>
            <a:prstGeom prst="rect">
              <a:avLst/>
            </a:prstGeom>
          </p:spPr>
        </p:pic>
        <p:sp>
          <p:nvSpPr>
            <p:cNvPr id="197" name="object 197" descr=""/>
            <p:cNvSpPr/>
            <p:nvPr/>
          </p:nvSpPr>
          <p:spPr>
            <a:xfrm>
              <a:off x="5308663" y="2428017"/>
              <a:ext cx="107314" cy="30480"/>
            </a:xfrm>
            <a:custGeom>
              <a:avLst/>
              <a:gdLst/>
              <a:ahLst/>
              <a:cxnLst/>
              <a:rect l="l" t="t" r="r" b="b"/>
              <a:pathLst>
                <a:path w="107314" h="30480">
                  <a:moveTo>
                    <a:pt x="25908" y="30480"/>
                  </a:moveTo>
                  <a:lnTo>
                    <a:pt x="6096" y="30480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6096"/>
                  </a:lnTo>
                  <a:lnTo>
                    <a:pt x="4572" y="1524"/>
                  </a:lnTo>
                  <a:lnTo>
                    <a:pt x="6096" y="1524"/>
                  </a:lnTo>
                  <a:lnTo>
                    <a:pt x="7620" y="0"/>
                  </a:lnTo>
                  <a:lnTo>
                    <a:pt x="25908" y="0"/>
                  </a:lnTo>
                  <a:lnTo>
                    <a:pt x="28956" y="3048"/>
                  </a:lnTo>
                  <a:lnTo>
                    <a:pt x="30575" y="4572"/>
                  </a:lnTo>
                  <a:lnTo>
                    <a:pt x="32099" y="6096"/>
                  </a:lnTo>
                  <a:lnTo>
                    <a:pt x="32099" y="9144"/>
                  </a:lnTo>
                  <a:lnTo>
                    <a:pt x="33623" y="12192"/>
                  </a:lnTo>
                  <a:lnTo>
                    <a:pt x="33623" y="18288"/>
                  </a:lnTo>
                  <a:lnTo>
                    <a:pt x="32099" y="21336"/>
                  </a:lnTo>
                  <a:lnTo>
                    <a:pt x="32099" y="24384"/>
                  </a:lnTo>
                  <a:lnTo>
                    <a:pt x="30575" y="25908"/>
                  </a:lnTo>
                  <a:lnTo>
                    <a:pt x="28956" y="27432"/>
                  </a:lnTo>
                  <a:lnTo>
                    <a:pt x="25908" y="30480"/>
                  </a:lnTo>
                  <a:close/>
                </a:path>
                <a:path w="107314" h="30480">
                  <a:moveTo>
                    <a:pt x="99250" y="30480"/>
                  </a:moveTo>
                  <a:lnTo>
                    <a:pt x="79438" y="30480"/>
                  </a:lnTo>
                  <a:lnTo>
                    <a:pt x="76390" y="27432"/>
                  </a:lnTo>
                  <a:lnTo>
                    <a:pt x="74771" y="25908"/>
                  </a:lnTo>
                  <a:lnTo>
                    <a:pt x="73247" y="24384"/>
                  </a:lnTo>
                  <a:lnTo>
                    <a:pt x="73247" y="21336"/>
                  </a:lnTo>
                  <a:lnTo>
                    <a:pt x="71723" y="18288"/>
                  </a:lnTo>
                  <a:lnTo>
                    <a:pt x="71723" y="12192"/>
                  </a:lnTo>
                  <a:lnTo>
                    <a:pt x="73247" y="9144"/>
                  </a:lnTo>
                  <a:lnTo>
                    <a:pt x="73247" y="6096"/>
                  </a:lnTo>
                  <a:lnTo>
                    <a:pt x="74771" y="4572"/>
                  </a:lnTo>
                  <a:lnTo>
                    <a:pt x="76390" y="3048"/>
                  </a:lnTo>
                  <a:lnTo>
                    <a:pt x="77914" y="1524"/>
                  </a:lnTo>
                  <a:lnTo>
                    <a:pt x="79438" y="1524"/>
                  </a:lnTo>
                  <a:lnTo>
                    <a:pt x="80962" y="0"/>
                  </a:lnTo>
                  <a:lnTo>
                    <a:pt x="99250" y="0"/>
                  </a:lnTo>
                  <a:lnTo>
                    <a:pt x="105346" y="6096"/>
                  </a:lnTo>
                  <a:lnTo>
                    <a:pt x="105346" y="9144"/>
                  </a:lnTo>
                  <a:lnTo>
                    <a:pt x="106870" y="12192"/>
                  </a:lnTo>
                  <a:lnTo>
                    <a:pt x="106870" y="18288"/>
                  </a:lnTo>
                  <a:lnTo>
                    <a:pt x="105346" y="21336"/>
                  </a:lnTo>
                  <a:lnTo>
                    <a:pt x="105346" y="24384"/>
                  </a:lnTo>
                  <a:lnTo>
                    <a:pt x="99250" y="30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8" name="object 198" descr=""/>
          <p:cNvGrpSpPr/>
          <p:nvPr/>
        </p:nvGrpSpPr>
        <p:grpSpPr>
          <a:xfrm>
            <a:off x="5258276" y="1814512"/>
            <a:ext cx="195580" cy="543560"/>
            <a:chOff x="5258276" y="1814512"/>
            <a:chExt cx="195580" cy="543560"/>
          </a:xfrm>
        </p:grpSpPr>
        <p:pic>
          <p:nvPicPr>
            <p:cNvPr id="199" name="object 199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267419" y="2173128"/>
              <a:ext cx="148114" cy="184689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258276" y="2020538"/>
              <a:ext cx="155733" cy="114490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305615" y="1906047"/>
              <a:ext cx="109918" cy="82486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305615" y="1814512"/>
              <a:ext cx="148113" cy="70199"/>
            </a:xfrm>
            <a:prstGeom prst="rect">
              <a:avLst/>
            </a:prstGeom>
          </p:spPr>
        </p:pic>
      </p:grpSp>
      <p:grpSp>
        <p:nvGrpSpPr>
          <p:cNvPr id="203" name="object 203" descr=""/>
          <p:cNvGrpSpPr/>
          <p:nvPr/>
        </p:nvGrpSpPr>
        <p:grpSpPr>
          <a:xfrm>
            <a:off x="5258276" y="1651254"/>
            <a:ext cx="156210" cy="131445"/>
            <a:chOff x="5258276" y="1651254"/>
            <a:chExt cx="156210" cy="131445"/>
          </a:xfrm>
        </p:grpSpPr>
        <p:sp>
          <p:nvSpPr>
            <p:cNvPr id="204" name="object 204" descr=""/>
            <p:cNvSpPr/>
            <p:nvPr/>
          </p:nvSpPr>
          <p:spPr>
            <a:xfrm>
              <a:off x="5307139" y="1764131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4">
                  <a:moveTo>
                    <a:pt x="105346" y="16852"/>
                  </a:moveTo>
                  <a:lnTo>
                    <a:pt x="1524" y="16852"/>
                  </a:lnTo>
                  <a:lnTo>
                    <a:pt x="1524" y="18376"/>
                  </a:lnTo>
                  <a:lnTo>
                    <a:pt x="105346" y="18376"/>
                  </a:lnTo>
                  <a:lnTo>
                    <a:pt x="105346" y="16852"/>
                  </a:lnTo>
                  <a:close/>
                </a:path>
                <a:path w="107314" h="18414">
                  <a:moveTo>
                    <a:pt x="106870" y="1270"/>
                  </a:moveTo>
                  <a:lnTo>
                    <a:pt x="105981" y="1270"/>
                  </a:lnTo>
                  <a:lnTo>
                    <a:pt x="1059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106870" y="16510"/>
                  </a:lnTo>
                  <a:lnTo>
                    <a:pt x="10687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5" name="object 20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258276" y="1651254"/>
              <a:ext cx="155733" cy="83915"/>
            </a:xfrm>
            <a:prstGeom prst="rect">
              <a:avLst/>
            </a:prstGeom>
          </p:spPr>
        </p:pic>
      </p:grpSp>
      <p:grpSp>
        <p:nvGrpSpPr>
          <p:cNvPr id="206" name="object 206" descr=""/>
          <p:cNvGrpSpPr/>
          <p:nvPr/>
        </p:nvGrpSpPr>
        <p:grpSpPr>
          <a:xfrm>
            <a:off x="5265896" y="1252918"/>
            <a:ext cx="149860" cy="325120"/>
            <a:chOff x="5265896" y="1252918"/>
            <a:chExt cx="149860" cy="325120"/>
          </a:xfrm>
        </p:grpSpPr>
        <p:pic>
          <p:nvPicPr>
            <p:cNvPr id="207" name="object 20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268943" y="1484852"/>
              <a:ext cx="145065" cy="93154"/>
            </a:xfrm>
            <a:prstGeom prst="rect">
              <a:avLst/>
            </a:prstGeom>
          </p:spPr>
        </p:pic>
        <p:pic>
          <p:nvPicPr>
            <p:cNvPr id="208" name="object 20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265896" y="1252918"/>
              <a:ext cx="149637" cy="210693"/>
            </a:xfrm>
            <a:prstGeom prst="rect">
              <a:avLst/>
            </a:prstGeom>
          </p:spPr>
        </p:pic>
      </p:grpSp>
      <p:pic>
        <p:nvPicPr>
          <p:cNvPr id="209" name="object 209" descr="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5267420" y="990409"/>
            <a:ext cx="146589" cy="196881"/>
          </a:xfrm>
          <a:prstGeom prst="rect">
            <a:avLst/>
          </a:prstGeom>
        </p:spPr>
      </p:pic>
      <p:pic>
        <p:nvPicPr>
          <p:cNvPr id="210" name="object 210" descr="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5249132" y="785907"/>
            <a:ext cx="99250" cy="1312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9753" y="9647968"/>
            <a:ext cx="379095" cy="236854"/>
          </a:xfrm>
          <a:custGeom>
            <a:avLst/>
            <a:gdLst/>
            <a:ahLst/>
            <a:cxnLst/>
            <a:rect l="l" t="t" r="r" b="b"/>
            <a:pathLst>
              <a:path w="379094" h="236854">
                <a:moveTo>
                  <a:pt x="282511" y="236505"/>
                </a:moveTo>
                <a:lnTo>
                  <a:pt x="259651" y="236505"/>
                </a:lnTo>
                <a:lnTo>
                  <a:pt x="259651" y="158686"/>
                </a:lnTo>
                <a:lnTo>
                  <a:pt x="268795" y="158686"/>
                </a:lnTo>
                <a:lnTo>
                  <a:pt x="281669" y="158115"/>
                </a:lnTo>
                <a:lnTo>
                  <a:pt x="320325" y="136969"/>
                </a:lnTo>
                <a:lnTo>
                  <a:pt x="323754" y="117538"/>
                </a:lnTo>
                <a:lnTo>
                  <a:pt x="323159" y="108046"/>
                </a:lnTo>
                <a:lnTo>
                  <a:pt x="292901" y="77104"/>
                </a:lnTo>
                <a:lnTo>
                  <a:pt x="284035" y="76295"/>
                </a:lnTo>
                <a:lnTo>
                  <a:pt x="276558" y="76842"/>
                </a:lnTo>
                <a:lnTo>
                  <a:pt x="269938" y="78390"/>
                </a:lnTo>
                <a:lnTo>
                  <a:pt x="263890" y="80795"/>
                </a:lnTo>
                <a:lnTo>
                  <a:pt x="258127" y="83915"/>
                </a:lnTo>
                <a:lnTo>
                  <a:pt x="252031" y="86963"/>
                </a:lnTo>
                <a:lnTo>
                  <a:pt x="245840" y="93059"/>
                </a:lnTo>
                <a:lnTo>
                  <a:pt x="241268" y="102298"/>
                </a:lnTo>
                <a:lnTo>
                  <a:pt x="203072" y="161734"/>
                </a:lnTo>
                <a:lnTo>
                  <a:pt x="178105" y="197441"/>
                </a:lnTo>
                <a:lnTo>
                  <a:pt x="142825" y="224218"/>
                </a:lnTo>
                <a:lnTo>
                  <a:pt x="97726" y="231933"/>
                </a:lnTo>
                <a:lnTo>
                  <a:pt x="75978" y="229933"/>
                </a:lnTo>
                <a:lnTo>
                  <a:pt x="39982" y="213931"/>
                </a:lnTo>
                <a:lnTo>
                  <a:pt x="14827" y="182436"/>
                </a:lnTo>
                <a:lnTo>
                  <a:pt x="1692" y="137698"/>
                </a:lnTo>
                <a:lnTo>
                  <a:pt x="0" y="109918"/>
                </a:lnTo>
                <a:lnTo>
                  <a:pt x="1428" y="85931"/>
                </a:lnTo>
                <a:lnTo>
                  <a:pt x="12858" y="46602"/>
                </a:lnTo>
                <a:lnTo>
                  <a:pt x="52863" y="11441"/>
                </a:lnTo>
                <a:lnTo>
                  <a:pt x="97726" y="4572"/>
                </a:lnTo>
                <a:lnTo>
                  <a:pt x="109918" y="4572"/>
                </a:lnTo>
                <a:lnTo>
                  <a:pt x="109918" y="79343"/>
                </a:lnTo>
                <a:lnTo>
                  <a:pt x="102298" y="79343"/>
                </a:lnTo>
                <a:lnTo>
                  <a:pt x="81400" y="81630"/>
                </a:lnTo>
                <a:lnTo>
                  <a:pt x="66627" y="88499"/>
                </a:lnTo>
                <a:lnTo>
                  <a:pt x="57855" y="99957"/>
                </a:lnTo>
                <a:lnTo>
                  <a:pt x="54959" y="116014"/>
                </a:lnTo>
                <a:lnTo>
                  <a:pt x="55554" y="124587"/>
                </a:lnTo>
                <a:lnTo>
                  <a:pt x="86080" y="152019"/>
                </a:lnTo>
                <a:lnTo>
                  <a:pt x="94678" y="152590"/>
                </a:lnTo>
                <a:lnTo>
                  <a:pt x="102298" y="152590"/>
                </a:lnTo>
                <a:lnTo>
                  <a:pt x="134397" y="129730"/>
                </a:lnTo>
                <a:lnTo>
                  <a:pt x="181736" y="56483"/>
                </a:lnTo>
                <a:lnTo>
                  <a:pt x="190919" y="42514"/>
                </a:lnTo>
                <a:lnTo>
                  <a:pt x="219932" y="13716"/>
                </a:lnTo>
                <a:lnTo>
                  <a:pt x="257088" y="857"/>
                </a:lnTo>
                <a:lnTo>
                  <a:pt x="273367" y="0"/>
                </a:lnTo>
                <a:lnTo>
                  <a:pt x="298236" y="1977"/>
                </a:lnTo>
                <a:lnTo>
                  <a:pt x="338223" y="17399"/>
                </a:lnTo>
                <a:lnTo>
                  <a:pt x="364569" y="48340"/>
                </a:lnTo>
                <a:lnTo>
                  <a:pt x="377237" y="95337"/>
                </a:lnTo>
                <a:lnTo>
                  <a:pt x="378713" y="125158"/>
                </a:lnTo>
                <a:lnTo>
                  <a:pt x="377261" y="150890"/>
                </a:lnTo>
                <a:lnTo>
                  <a:pt x="365212" y="192104"/>
                </a:lnTo>
                <a:lnTo>
                  <a:pt x="324707" y="229457"/>
                </a:lnTo>
                <a:lnTo>
                  <a:pt x="305118" y="234767"/>
                </a:lnTo>
                <a:lnTo>
                  <a:pt x="282511" y="236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85850" y="8801011"/>
            <a:ext cx="367030" cy="789305"/>
          </a:xfrm>
          <a:custGeom>
            <a:avLst/>
            <a:gdLst/>
            <a:ahLst/>
            <a:cxnLst/>
            <a:rect l="l" t="t" r="r" b="b"/>
            <a:pathLst>
              <a:path w="367030" h="789304">
                <a:moveTo>
                  <a:pt x="366509" y="598258"/>
                </a:moveTo>
                <a:lnTo>
                  <a:pt x="305460" y="598258"/>
                </a:lnTo>
                <a:lnTo>
                  <a:pt x="305460" y="711288"/>
                </a:lnTo>
                <a:lnTo>
                  <a:pt x="0" y="711288"/>
                </a:lnTo>
                <a:lnTo>
                  <a:pt x="0" y="788758"/>
                </a:lnTo>
                <a:lnTo>
                  <a:pt x="366509" y="788758"/>
                </a:lnTo>
                <a:lnTo>
                  <a:pt x="366509" y="711288"/>
                </a:lnTo>
                <a:lnTo>
                  <a:pt x="366509" y="598258"/>
                </a:lnTo>
                <a:close/>
              </a:path>
              <a:path w="367030" h="789304">
                <a:moveTo>
                  <a:pt x="366522" y="286893"/>
                </a:moveTo>
                <a:lnTo>
                  <a:pt x="230593" y="323672"/>
                </a:lnTo>
                <a:lnTo>
                  <a:pt x="230593" y="402907"/>
                </a:lnTo>
                <a:lnTo>
                  <a:pt x="230593" y="477672"/>
                </a:lnTo>
                <a:lnTo>
                  <a:pt x="70294" y="441007"/>
                </a:lnTo>
                <a:lnTo>
                  <a:pt x="230593" y="402907"/>
                </a:lnTo>
                <a:lnTo>
                  <a:pt x="230593" y="323672"/>
                </a:lnTo>
                <a:lnTo>
                  <a:pt x="0" y="386041"/>
                </a:lnTo>
                <a:lnTo>
                  <a:pt x="0" y="486816"/>
                </a:lnTo>
                <a:lnTo>
                  <a:pt x="366522" y="587502"/>
                </a:lnTo>
                <a:lnTo>
                  <a:pt x="366522" y="512724"/>
                </a:lnTo>
                <a:lnTo>
                  <a:pt x="285559" y="491388"/>
                </a:lnTo>
                <a:lnTo>
                  <a:pt x="285559" y="477672"/>
                </a:lnTo>
                <a:lnTo>
                  <a:pt x="285559" y="402907"/>
                </a:lnTo>
                <a:lnTo>
                  <a:pt x="285559" y="387565"/>
                </a:lnTo>
                <a:lnTo>
                  <a:pt x="366522" y="367753"/>
                </a:lnTo>
                <a:lnTo>
                  <a:pt x="366522" y="286893"/>
                </a:lnTo>
                <a:close/>
              </a:path>
              <a:path w="367030" h="789304">
                <a:moveTo>
                  <a:pt x="366522" y="102196"/>
                </a:moveTo>
                <a:lnTo>
                  <a:pt x="232117" y="102196"/>
                </a:lnTo>
                <a:lnTo>
                  <a:pt x="0" y="0"/>
                </a:lnTo>
                <a:lnTo>
                  <a:pt x="0" y="77812"/>
                </a:lnTo>
                <a:lnTo>
                  <a:pt x="155829" y="135826"/>
                </a:lnTo>
                <a:lnTo>
                  <a:pt x="0" y="190779"/>
                </a:lnTo>
                <a:lnTo>
                  <a:pt x="0" y="274701"/>
                </a:lnTo>
                <a:lnTo>
                  <a:pt x="232117" y="180022"/>
                </a:lnTo>
                <a:lnTo>
                  <a:pt x="366522" y="180022"/>
                </a:lnTo>
                <a:lnTo>
                  <a:pt x="366522" y="10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5850" y="8543074"/>
            <a:ext cx="367030" cy="247650"/>
          </a:xfrm>
          <a:custGeom>
            <a:avLst/>
            <a:gdLst/>
            <a:ahLst/>
            <a:cxnLst/>
            <a:rect l="l" t="t" r="r" b="b"/>
            <a:pathLst>
              <a:path w="367030" h="247650">
                <a:moveTo>
                  <a:pt x="366522" y="85090"/>
                </a:moveTo>
                <a:lnTo>
                  <a:pt x="59524" y="85090"/>
                </a:lnTo>
                <a:lnTo>
                  <a:pt x="59524" y="0"/>
                </a:lnTo>
                <a:lnTo>
                  <a:pt x="0" y="0"/>
                </a:lnTo>
                <a:lnTo>
                  <a:pt x="0" y="85090"/>
                </a:lnTo>
                <a:lnTo>
                  <a:pt x="0" y="163830"/>
                </a:lnTo>
                <a:lnTo>
                  <a:pt x="0" y="247650"/>
                </a:lnTo>
                <a:lnTo>
                  <a:pt x="59524" y="247650"/>
                </a:lnTo>
                <a:lnTo>
                  <a:pt x="59524" y="163830"/>
                </a:lnTo>
                <a:lnTo>
                  <a:pt x="366522" y="163830"/>
                </a:lnTo>
                <a:lnTo>
                  <a:pt x="366522" y="8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98029" y="8099018"/>
            <a:ext cx="359410" cy="304165"/>
          </a:xfrm>
          <a:custGeom>
            <a:avLst/>
            <a:gdLst/>
            <a:ahLst/>
            <a:cxnLst/>
            <a:rect l="l" t="t" r="r" b="b"/>
            <a:pathLst>
              <a:path w="359409" h="304165">
                <a:moveTo>
                  <a:pt x="164985" y="0"/>
                </a:moveTo>
                <a:lnTo>
                  <a:pt x="97828" y="0"/>
                </a:lnTo>
                <a:lnTo>
                  <a:pt x="97828" y="61048"/>
                </a:lnTo>
                <a:lnTo>
                  <a:pt x="164985" y="61048"/>
                </a:lnTo>
                <a:lnTo>
                  <a:pt x="164985" y="0"/>
                </a:lnTo>
                <a:close/>
              </a:path>
              <a:path w="359409" h="304165">
                <a:moveTo>
                  <a:pt x="354342" y="0"/>
                </a:moveTo>
                <a:lnTo>
                  <a:pt x="287185" y="0"/>
                </a:lnTo>
                <a:lnTo>
                  <a:pt x="287185" y="61048"/>
                </a:lnTo>
                <a:lnTo>
                  <a:pt x="354342" y="61048"/>
                </a:lnTo>
                <a:lnTo>
                  <a:pt x="354342" y="0"/>
                </a:lnTo>
                <a:close/>
              </a:path>
              <a:path w="359409" h="304165">
                <a:moveTo>
                  <a:pt x="358902" y="209067"/>
                </a:moveTo>
                <a:lnTo>
                  <a:pt x="351282" y="161175"/>
                </a:lnTo>
                <a:lnTo>
                  <a:pt x="329946" y="128206"/>
                </a:lnTo>
                <a:lnTo>
                  <a:pt x="293471" y="108877"/>
                </a:lnTo>
                <a:lnTo>
                  <a:pt x="239839" y="102196"/>
                </a:lnTo>
                <a:lnTo>
                  <a:pt x="217220" y="102755"/>
                </a:lnTo>
                <a:lnTo>
                  <a:pt x="168021" y="109816"/>
                </a:lnTo>
                <a:lnTo>
                  <a:pt x="132880" y="135826"/>
                </a:lnTo>
                <a:lnTo>
                  <a:pt x="120688" y="178498"/>
                </a:lnTo>
                <a:lnTo>
                  <a:pt x="120992" y="186461"/>
                </a:lnTo>
                <a:lnTo>
                  <a:pt x="138823" y="224688"/>
                </a:lnTo>
                <a:lnTo>
                  <a:pt x="145161" y="230403"/>
                </a:lnTo>
                <a:lnTo>
                  <a:pt x="53530" y="227355"/>
                </a:lnTo>
                <a:lnTo>
                  <a:pt x="53530" y="114388"/>
                </a:lnTo>
                <a:lnTo>
                  <a:pt x="0" y="114388"/>
                </a:lnTo>
                <a:lnTo>
                  <a:pt x="0" y="294513"/>
                </a:lnTo>
                <a:lnTo>
                  <a:pt x="206222" y="299085"/>
                </a:lnTo>
                <a:lnTo>
                  <a:pt x="206222" y="230403"/>
                </a:lnTo>
                <a:lnTo>
                  <a:pt x="196748" y="228981"/>
                </a:lnTo>
                <a:lnTo>
                  <a:pt x="188836" y="226974"/>
                </a:lnTo>
                <a:lnTo>
                  <a:pt x="182359" y="224409"/>
                </a:lnTo>
                <a:lnTo>
                  <a:pt x="177165" y="221259"/>
                </a:lnTo>
                <a:lnTo>
                  <a:pt x="171069" y="216687"/>
                </a:lnTo>
                <a:lnTo>
                  <a:pt x="168021" y="210591"/>
                </a:lnTo>
                <a:lnTo>
                  <a:pt x="168021" y="202971"/>
                </a:lnTo>
                <a:lnTo>
                  <a:pt x="204317" y="175260"/>
                </a:lnTo>
                <a:lnTo>
                  <a:pt x="236804" y="173926"/>
                </a:lnTo>
                <a:lnTo>
                  <a:pt x="255905" y="174231"/>
                </a:lnTo>
                <a:lnTo>
                  <a:pt x="300164" y="184061"/>
                </a:lnTo>
                <a:lnTo>
                  <a:pt x="308521" y="204495"/>
                </a:lnTo>
                <a:lnTo>
                  <a:pt x="308521" y="213639"/>
                </a:lnTo>
                <a:lnTo>
                  <a:pt x="274904" y="231927"/>
                </a:lnTo>
                <a:lnTo>
                  <a:pt x="270319" y="231927"/>
                </a:lnTo>
                <a:lnTo>
                  <a:pt x="270319" y="303657"/>
                </a:lnTo>
                <a:lnTo>
                  <a:pt x="276517" y="303657"/>
                </a:lnTo>
                <a:lnTo>
                  <a:pt x="295910" y="302209"/>
                </a:lnTo>
                <a:lnTo>
                  <a:pt x="337566" y="279273"/>
                </a:lnTo>
                <a:lnTo>
                  <a:pt x="357505" y="231394"/>
                </a:lnTo>
                <a:lnTo>
                  <a:pt x="358902" y="209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85850" y="7667149"/>
            <a:ext cx="367030" cy="247650"/>
          </a:xfrm>
          <a:custGeom>
            <a:avLst/>
            <a:gdLst/>
            <a:ahLst/>
            <a:cxnLst/>
            <a:rect l="l" t="t" r="r" b="b"/>
            <a:pathLst>
              <a:path w="367030" h="247650">
                <a:moveTo>
                  <a:pt x="366522" y="247173"/>
                </a:moveTo>
                <a:lnTo>
                  <a:pt x="0" y="247173"/>
                </a:lnTo>
                <a:lnTo>
                  <a:pt x="0" y="129635"/>
                </a:lnTo>
                <a:lnTo>
                  <a:pt x="3238" y="91332"/>
                </a:lnTo>
                <a:lnTo>
                  <a:pt x="18771" y="49220"/>
                </a:lnTo>
                <a:lnTo>
                  <a:pt x="56688" y="17454"/>
                </a:lnTo>
                <a:lnTo>
                  <a:pt x="96202" y="6096"/>
                </a:lnTo>
                <a:lnTo>
                  <a:pt x="157415" y="309"/>
                </a:lnTo>
                <a:lnTo>
                  <a:pt x="186308" y="0"/>
                </a:lnTo>
                <a:lnTo>
                  <a:pt x="224385" y="857"/>
                </a:lnTo>
                <a:lnTo>
                  <a:pt x="281678" y="7715"/>
                </a:lnTo>
                <a:lnTo>
                  <a:pt x="330660" y="30861"/>
                </a:lnTo>
                <a:lnTo>
                  <a:pt x="357520" y="70944"/>
                </a:lnTo>
                <a:lnTo>
                  <a:pt x="189356" y="76295"/>
                </a:lnTo>
                <a:lnTo>
                  <a:pt x="161582" y="76819"/>
                </a:lnTo>
                <a:lnTo>
                  <a:pt x="118071" y="80152"/>
                </a:lnTo>
                <a:lnTo>
                  <a:pt x="79438" y="89820"/>
                </a:lnTo>
                <a:lnTo>
                  <a:pt x="57056" y="132223"/>
                </a:lnTo>
                <a:lnTo>
                  <a:pt x="56483" y="148018"/>
                </a:lnTo>
                <a:lnTo>
                  <a:pt x="56483" y="169354"/>
                </a:lnTo>
                <a:lnTo>
                  <a:pt x="366522" y="169354"/>
                </a:lnTo>
                <a:lnTo>
                  <a:pt x="366522" y="247173"/>
                </a:lnTo>
                <a:close/>
              </a:path>
              <a:path w="367030" h="247650">
                <a:moveTo>
                  <a:pt x="366522" y="169354"/>
                </a:moveTo>
                <a:lnTo>
                  <a:pt x="310038" y="169354"/>
                </a:lnTo>
                <a:lnTo>
                  <a:pt x="310038" y="151066"/>
                </a:lnTo>
                <a:lnTo>
                  <a:pt x="309229" y="134390"/>
                </a:lnTo>
                <a:lnTo>
                  <a:pt x="293926" y="96559"/>
                </a:lnTo>
                <a:lnTo>
                  <a:pt x="254467" y="80795"/>
                </a:lnTo>
                <a:lnTo>
                  <a:pt x="214736" y="76819"/>
                </a:lnTo>
                <a:lnTo>
                  <a:pt x="213954" y="76819"/>
                </a:lnTo>
                <a:lnTo>
                  <a:pt x="189356" y="76295"/>
                </a:lnTo>
                <a:lnTo>
                  <a:pt x="358913" y="76295"/>
                </a:lnTo>
                <a:lnTo>
                  <a:pt x="362331" y="89427"/>
                </a:lnTo>
                <a:lnTo>
                  <a:pt x="365395" y="110253"/>
                </a:lnTo>
                <a:lnTo>
                  <a:pt x="365426" y="110464"/>
                </a:lnTo>
                <a:lnTo>
                  <a:pt x="366311" y="129635"/>
                </a:lnTo>
                <a:lnTo>
                  <a:pt x="366430" y="132223"/>
                </a:lnTo>
                <a:lnTo>
                  <a:pt x="366522" y="169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95888" y="7405655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79">
                <a:moveTo>
                  <a:pt x="0" y="0"/>
                </a:moveTo>
                <a:lnTo>
                  <a:pt x="56483" y="0"/>
                </a:lnTo>
                <a:lnTo>
                  <a:pt x="5648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5850" y="7410736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90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95888" y="7410736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90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85850" y="7419626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0" y="0"/>
                </a:moveTo>
                <a:lnTo>
                  <a:pt x="56483" y="0"/>
                </a:lnTo>
                <a:lnTo>
                  <a:pt x="56483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32439" y="7419626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0" y="0"/>
                </a:moveTo>
                <a:lnTo>
                  <a:pt x="56578" y="0"/>
                </a:lnTo>
                <a:lnTo>
                  <a:pt x="56578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85850" y="7419632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22" y="0"/>
                </a:moveTo>
                <a:lnTo>
                  <a:pt x="310032" y="0"/>
                </a:lnTo>
                <a:lnTo>
                  <a:pt x="310032" y="114300"/>
                </a:lnTo>
                <a:lnTo>
                  <a:pt x="0" y="114300"/>
                </a:lnTo>
                <a:lnTo>
                  <a:pt x="0" y="190500"/>
                </a:lnTo>
                <a:lnTo>
                  <a:pt x="366522" y="190500"/>
                </a:lnTo>
                <a:lnTo>
                  <a:pt x="366522" y="11430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85850" y="6824662"/>
            <a:ext cx="367030" cy="548005"/>
          </a:xfrm>
          <a:custGeom>
            <a:avLst/>
            <a:gdLst/>
            <a:ahLst/>
            <a:cxnLst/>
            <a:rect l="l" t="t" r="r" b="b"/>
            <a:pathLst>
              <a:path w="367030" h="548004">
                <a:moveTo>
                  <a:pt x="366522" y="367855"/>
                </a:moveTo>
                <a:lnTo>
                  <a:pt x="0" y="271653"/>
                </a:lnTo>
                <a:lnTo>
                  <a:pt x="0" y="346430"/>
                </a:lnTo>
                <a:lnTo>
                  <a:pt x="267258" y="412051"/>
                </a:lnTo>
                <a:lnTo>
                  <a:pt x="0" y="468541"/>
                </a:lnTo>
                <a:lnTo>
                  <a:pt x="0" y="547878"/>
                </a:lnTo>
                <a:lnTo>
                  <a:pt x="366522" y="457873"/>
                </a:lnTo>
                <a:lnTo>
                  <a:pt x="366522" y="367855"/>
                </a:lnTo>
                <a:close/>
              </a:path>
              <a:path w="367030" h="548004">
                <a:moveTo>
                  <a:pt x="366522" y="0"/>
                </a:moveTo>
                <a:lnTo>
                  <a:pt x="361950" y="1524"/>
                </a:lnTo>
                <a:lnTo>
                  <a:pt x="354330" y="3048"/>
                </a:lnTo>
                <a:lnTo>
                  <a:pt x="346710" y="3048"/>
                </a:lnTo>
                <a:lnTo>
                  <a:pt x="340715" y="3962"/>
                </a:lnTo>
                <a:lnTo>
                  <a:pt x="327545" y="5194"/>
                </a:lnTo>
                <a:lnTo>
                  <a:pt x="320700" y="6096"/>
                </a:lnTo>
                <a:lnTo>
                  <a:pt x="258127" y="9245"/>
                </a:lnTo>
                <a:lnTo>
                  <a:pt x="216877" y="18465"/>
                </a:lnTo>
                <a:lnTo>
                  <a:pt x="189420" y="57912"/>
                </a:lnTo>
                <a:lnTo>
                  <a:pt x="186296" y="74777"/>
                </a:lnTo>
                <a:lnTo>
                  <a:pt x="182016" y="58775"/>
                </a:lnTo>
                <a:lnTo>
                  <a:pt x="176022" y="45059"/>
                </a:lnTo>
                <a:lnTo>
                  <a:pt x="168300" y="33629"/>
                </a:lnTo>
                <a:lnTo>
                  <a:pt x="158877" y="24485"/>
                </a:lnTo>
                <a:lnTo>
                  <a:pt x="158877" y="138874"/>
                </a:lnTo>
                <a:lnTo>
                  <a:pt x="158877" y="157264"/>
                </a:lnTo>
                <a:lnTo>
                  <a:pt x="56476" y="157264"/>
                </a:lnTo>
                <a:lnTo>
                  <a:pt x="56553" y="138874"/>
                </a:lnTo>
                <a:lnTo>
                  <a:pt x="68770" y="94678"/>
                </a:lnTo>
                <a:lnTo>
                  <a:pt x="106870" y="84010"/>
                </a:lnTo>
                <a:lnTo>
                  <a:pt x="119176" y="84823"/>
                </a:lnTo>
                <a:lnTo>
                  <a:pt x="119430" y="84823"/>
                </a:lnTo>
                <a:lnTo>
                  <a:pt x="155625" y="111823"/>
                </a:lnTo>
                <a:lnTo>
                  <a:pt x="158153" y="126212"/>
                </a:lnTo>
                <a:lnTo>
                  <a:pt x="158877" y="138874"/>
                </a:lnTo>
                <a:lnTo>
                  <a:pt x="158877" y="24485"/>
                </a:lnTo>
                <a:lnTo>
                  <a:pt x="146507" y="17348"/>
                </a:lnTo>
                <a:lnTo>
                  <a:pt x="132295" y="12052"/>
                </a:lnTo>
                <a:lnTo>
                  <a:pt x="116090" y="8763"/>
                </a:lnTo>
                <a:lnTo>
                  <a:pt x="97726" y="7620"/>
                </a:lnTo>
                <a:lnTo>
                  <a:pt x="75145" y="9245"/>
                </a:lnTo>
                <a:lnTo>
                  <a:pt x="74536" y="9245"/>
                </a:lnTo>
                <a:lnTo>
                  <a:pt x="37630" y="21856"/>
                </a:lnTo>
                <a:lnTo>
                  <a:pt x="5905" y="63169"/>
                </a:lnTo>
                <a:lnTo>
                  <a:pt x="1295" y="85915"/>
                </a:lnTo>
                <a:lnTo>
                  <a:pt x="1206" y="87249"/>
                </a:lnTo>
                <a:lnTo>
                  <a:pt x="0" y="106870"/>
                </a:lnTo>
                <a:lnTo>
                  <a:pt x="0" y="233553"/>
                </a:lnTo>
                <a:lnTo>
                  <a:pt x="366522" y="233553"/>
                </a:lnTo>
                <a:lnTo>
                  <a:pt x="366522" y="157264"/>
                </a:lnTo>
                <a:lnTo>
                  <a:pt x="215353" y="157264"/>
                </a:lnTo>
                <a:lnTo>
                  <a:pt x="215468" y="138874"/>
                </a:lnTo>
                <a:lnTo>
                  <a:pt x="226021" y="96202"/>
                </a:lnTo>
                <a:lnTo>
                  <a:pt x="270306" y="82486"/>
                </a:lnTo>
                <a:lnTo>
                  <a:pt x="343662" y="82486"/>
                </a:lnTo>
                <a:lnTo>
                  <a:pt x="348234" y="80962"/>
                </a:lnTo>
                <a:lnTo>
                  <a:pt x="352806" y="80962"/>
                </a:lnTo>
                <a:lnTo>
                  <a:pt x="358902" y="77914"/>
                </a:lnTo>
                <a:lnTo>
                  <a:pt x="366522" y="74777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95888" y="6566312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79">
                <a:moveTo>
                  <a:pt x="0" y="0"/>
                </a:moveTo>
                <a:lnTo>
                  <a:pt x="56483" y="0"/>
                </a:lnTo>
                <a:lnTo>
                  <a:pt x="5648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85850" y="6571392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90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95888" y="6571392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90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85850" y="6580282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0" y="0"/>
                </a:moveTo>
                <a:lnTo>
                  <a:pt x="56483" y="0"/>
                </a:lnTo>
                <a:lnTo>
                  <a:pt x="56483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32439" y="6580282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0" y="0"/>
                </a:moveTo>
                <a:lnTo>
                  <a:pt x="56578" y="0"/>
                </a:lnTo>
                <a:lnTo>
                  <a:pt x="56578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085850" y="6580289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22" y="0"/>
                </a:moveTo>
                <a:lnTo>
                  <a:pt x="310032" y="0"/>
                </a:lnTo>
                <a:lnTo>
                  <a:pt x="310032" y="114300"/>
                </a:lnTo>
                <a:lnTo>
                  <a:pt x="0" y="114300"/>
                </a:lnTo>
                <a:lnTo>
                  <a:pt x="0" y="190500"/>
                </a:lnTo>
                <a:lnTo>
                  <a:pt x="366522" y="190500"/>
                </a:lnTo>
                <a:lnTo>
                  <a:pt x="366522" y="11430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975931" y="5524500"/>
            <a:ext cx="481330" cy="873125"/>
          </a:xfrm>
          <a:custGeom>
            <a:avLst/>
            <a:gdLst/>
            <a:ahLst/>
            <a:cxnLst/>
            <a:rect l="l" t="t" r="r" b="b"/>
            <a:pathLst>
              <a:path w="481330" h="873125">
                <a:moveTo>
                  <a:pt x="74764" y="125069"/>
                </a:moveTo>
                <a:lnTo>
                  <a:pt x="63830" y="79425"/>
                </a:lnTo>
                <a:lnTo>
                  <a:pt x="32042" y="48971"/>
                </a:lnTo>
                <a:lnTo>
                  <a:pt x="0" y="41148"/>
                </a:lnTo>
                <a:lnTo>
                  <a:pt x="0" y="70205"/>
                </a:lnTo>
                <a:lnTo>
                  <a:pt x="9448" y="73063"/>
                </a:lnTo>
                <a:lnTo>
                  <a:pt x="17335" y="77063"/>
                </a:lnTo>
                <a:lnTo>
                  <a:pt x="37604" y="111429"/>
                </a:lnTo>
                <a:lnTo>
                  <a:pt x="38188" y="120497"/>
                </a:lnTo>
                <a:lnTo>
                  <a:pt x="37604" y="132295"/>
                </a:lnTo>
                <a:lnTo>
                  <a:pt x="16192" y="169354"/>
                </a:lnTo>
                <a:lnTo>
                  <a:pt x="0" y="175450"/>
                </a:lnTo>
                <a:lnTo>
                  <a:pt x="0" y="204508"/>
                </a:lnTo>
                <a:lnTo>
                  <a:pt x="44005" y="190715"/>
                </a:lnTo>
                <a:lnTo>
                  <a:pt x="70002" y="156781"/>
                </a:lnTo>
                <a:lnTo>
                  <a:pt x="73596" y="141655"/>
                </a:lnTo>
                <a:lnTo>
                  <a:pt x="74764" y="125069"/>
                </a:lnTo>
                <a:close/>
              </a:path>
              <a:path w="481330" h="873125">
                <a:moveTo>
                  <a:pt x="476440" y="796582"/>
                </a:moveTo>
                <a:lnTo>
                  <a:pt x="476364" y="734199"/>
                </a:lnTo>
                <a:lnTo>
                  <a:pt x="476237" y="731913"/>
                </a:lnTo>
                <a:lnTo>
                  <a:pt x="476148" y="730262"/>
                </a:lnTo>
                <a:lnTo>
                  <a:pt x="474980" y="708698"/>
                </a:lnTo>
                <a:lnTo>
                  <a:pt x="474878" y="708190"/>
                </a:lnTo>
                <a:lnTo>
                  <a:pt x="473392" y="700468"/>
                </a:lnTo>
                <a:lnTo>
                  <a:pt x="452043" y="651611"/>
                </a:lnTo>
                <a:lnTo>
                  <a:pt x="419950" y="630656"/>
                </a:lnTo>
                <a:lnTo>
                  <a:pt x="419950" y="766102"/>
                </a:lnTo>
                <a:lnTo>
                  <a:pt x="419950" y="796582"/>
                </a:lnTo>
                <a:lnTo>
                  <a:pt x="316128" y="796582"/>
                </a:lnTo>
                <a:lnTo>
                  <a:pt x="316128" y="758482"/>
                </a:lnTo>
                <a:lnTo>
                  <a:pt x="326796" y="714184"/>
                </a:lnTo>
                <a:lnTo>
                  <a:pt x="354380" y="701306"/>
                </a:lnTo>
                <a:lnTo>
                  <a:pt x="354647" y="701306"/>
                </a:lnTo>
                <a:lnTo>
                  <a:pt x="368046" y="700468"/>
                </a:lnTo>
                <a:lnTo>
                  <a:pt x="407758" y="712660"/>
                </a:lnTo>
                <a:lnTo>
                  <a:pt x="419950" y="766102"/>
                </a:lnTo>
                <a:lnTo>
                  <a:pt x="419950" y="630656"/>
                </a:lnTo>
                <a:lnTo>
                  <a:pt x="400913" y="625894"/>
                </a:lnTo>
                <a:lnTo>
                  <a:pt x="377177" y="624179"/>
                </a:lnTo>
                <a:lnTo>
                  <a:pt x="356844" y="625297"/>
                </a:lnTo>
                <a:lnTo>
                  <a:pt x="313080" y="640943"/>
                </a:lnTo>
                <a:lnTo>
                  <a:pt x="289623" y="675919"/>
                </a:lnTo>
                <a:lnTo>
                  <a:pt x="285559" y="692848"/>
                </a:lnTo>
                <a:lnTo>
                  <a:pt x="282143" y="677913"/>
                </a:lnTo>
                <a:lnTo>
                  <a:pt x="276593" y="665149"/>
                </a:lnTo>
                <a:lnTo>
                  <a:pt x="269011" y="654392"/>
                </a:lnTo>
                <a:lnTo>
                  <a:pt x="259549" y="645515"/>
                </a:lnTo>
                <a:lnTo>
                  <a:pt x="259549" y="755434"/>
                </a:lnTo>
                <a:lnTo>
                  <a:pt x="259549" y="796582"/>
                </a:lnTo>
                <a:lnTo>
                  <a:pt x="166395" y="796582"/>
                </a:lnTo>
                <a:lnTo>
                  <a:pt x="166395" y="763054"/>
                </a:lnTo>
                <a:lnTo>
                  <a:pt x="173507" y="723734"/>
                </a:lnTo>
                <a:lnTo>
                  <a:pt x="210693" y="705040"/>
                </a:lnTo>
                <a:lnTo>
                  <a:pt x="220408" y="705332"/>
                </a:lnTo>
                <a:lnTo>
                  <a:pt x="228676" y="706183"/>
                </a:lnTo>
                <a:lnTo>
                  <a:pt x="234772" y="707517"/>
                </a:lnTo>
                <a:lnTo>
                  <a:pt x="235000" y="707517"/>
                </a:lnTo>
                <a:lnTo>
                  <a:pt x="259270" y="745693"/>
                </a:lnTo>
                <a:lnTo>
                  <a:pt x="259308" y="747217"/>
                </a:lnTo>
                <a:lnTo>
                  <a:pt x="259549" y="755434"/>
                </a:lnTo>
                <a:lnTo>
                  <a:pt x="259549" y="645515"/>
                </a:lnTo>
                <a:lnTo>
                  <a:pt x="247523" y="638632"/>
                </a:lnTo>
                <a:lnTo>
                  <a:pt x="233997" y="633818"/>
                </a:lnTo>
                <a:lnTo>
                  <a:pt x="233819" y="633818"/>
                </a:lnTo>
                <a:lnTo>
                  <a:pt x="218795" y="631037"/>
                </a:lnTo>
                <a:lnTo>
                  <a:pt x="217220" y="631037"/>
                </a:lnTo>
                <a:lnTo>
                  <a:pt x="203073" y="630275"/>
                </a:lnTo>
                <a:lnTo>
                  <a:pt x="179844" y="631990"/>
                </a:lnTo>
                <a:lnTo>
                  <a:pt x="132867" y="657707"/>
                </a:lnTo>
                <a:lnTo>
                  <a:pt x="115633" y="693000"/>
                </a:lnTo>
                <a:lnTo>
                  <a:pt x="109918" y="743140"/>
                </a:lnTo>
                <a:lnTo>
                  <a:pt x="109918" y="872871"/>
                </a:lnTo>
                <a:lnTo>
                  <a:pt x="476440" y="872871"/>
                </a:lnTo>
                <a:lnTo>
                  <a:pt x="476440" y="796582"/>
                </a:lnTo>
                <a:close/>
              </a:path>
              <a:path w="481330" h="873125">
                <a:moveTo>
                  <a:pt x="476440" y="285369"/>
                </a:moveTo>
                <a:lnTo>
                  <a:pt x="340512" y="322148"/>
                </a:lnTo>
                <a:lnTo>
                  <a:pt x="340512" y="401383"/>
                </a:lnTo>
                <a:lnTo>
                  <a:pt x="340512" y="476161"/>
                </a:lnTo>
                <a:lnTo>
                  <a:pt x="180213" y="439483"/>
                </a:lnTo>
                <a:lnTo>
                  <a:pt x="340512" y="401383"/>
                </a:lnTo>
                <a:lnTo>
                  <a:pt x="340512" y="322148"/>
                </a:lnTo>
                <a:lnTo>
                  <a:pt x="109918" y="384530"/>
                </a:lnTo>
                <a:lnTo>
                  <a:pt x="109918" y="485305"/>
                </a:lnTo>
                <a:lnTo>
                  <a:pt x="476440" y="585978"/>
                </a:lnTo>
                <a:lnTo>
                  <a:pt x="476440" y="511213"/>
                </a:lnTo>
                <a:lnTo>
                  <a:pt x="395478" y="489877"/>
                </a:lnTo>
                <a:lnTo>
                  <a:pt x="395478" y="476161"/>
                </a:lnTo>
                <a:lnTo>
                  <a:pt x="395478" y="401383"/>
                </a:lnTo>
                <a:lnTo>
                  <a:pt x="395478" y="386054"/>
                </a:lnTo>
                <a:lnTo>
                  <a:pt x="476440" y="366242"/>
                </a:lnTo>
                <a:lnTo>
                  <a:pt x="476440" y="285369"/>
                </a:lnTo>
                <a:close/>
              </a:path>
              <a:path w="481330" h="873125">
                <a:moveTo>
                  <a:pt x="481012" y="106781"/>
                </a:moveTo>
                <a:lnTo>
                  <a:pt x="480885" y="102209"/>
                </a:lnTo>
                <a:lnTo>
                  <a:pt x="480771" y="97637"/>
                </a:lnTo>
                <a:lnTo>
                  <a:pt x="479729" y="79540"/>
                </a:lnTo>
                <a:lnTo>
                  <a:pt x="479640" y="76301"/>
                </a:lnTo>
                <a:lnTo>
                  <a:pt x="479488" y="70205"/>
                </a:lnTo>
                <a:lnTo>
                  <a:pt x="477786" y="58127"/>
                </a:lnTo>
                <a:lnTo>
                  <a:pt x="475107" y="42494"/>
                </a:lnTo>
                <a:lnTo>
                  <a:pt x="467296" y="0"/>
                </a:lnTo>
                <a:lnTo>
                  <a:pt x="282511" y="0"/>
                </a:lnTo>
                <a:lnTo>
                  <a:pt x="282511" y="117449"/>
                </a:lnTo>
                <a:lnTo>
                  <a:pt x="338988" y="117449"/>
                </a:lnTo>
                <a:lnTo>
                  <a:pt x="338988" y="76301"/>
                </a:lnTo>
                <a:lnTo>
                  <a:pt x="419950" y="76301"/>
                </a:lnTo>
                <a:lnTo>
                  <a:pt x="421474" y="82397"/>
                </a:lnTo>
                <a:lnTo>
                  <a:pt x="424522" y="88493"/>
                </a:lnTo>
                <a:lnTo>
                  <a:pt x="424573" y="94780"/>
                </a:lnTo>
                <a:lnTo>
                  <a:pt x="426046" y="100685"/>
                </a:lnTo>
                <a:lnTo>
                  <a:pt x="426046" y="114401"/>
                </a:lnTo>
                <a:lnTo>
                  <a:pt x="406234" y="157162"/>
                </a:lnTo>
                <a:lnTo>
                  <a:pt x="363664" y="168529"/>
                </a:lnTo>
                <a:lnTo>
                  <a:pt x="288607" y="170878"/>
                </a:lnTo>
                <a:lnTo>
                  <a:pt x="278320" y="170649"/>
                </a:lnTo>
                <a:lnTo>
                  <a:pt x="251447" y="169595"/>
                </a:lnTo>
                <a:lnTo>
                  <a:pt x="235165" y="169354"/>
                </a:lnTo>
                <a:lnTo>
                  <a:pt x="189204" y="162077"/>
                </a:lnTo>
                <a:lnTo>
                  <a:pt x="157137" y="132270"/>
                </a:lnTo>
                <a:lnTo>
                  <a:pt x="155727" y="120497"/>
                </a:lnTo>
                <a:lnTo>
                  <a:pt x="156591" y="110782"/>
                </a:lnTo>
                <a:lnTo>
                  <a:pt x="184010" y="79540"/>
                </a:lnTo>
                <a:lnTo>
                  <a:pt x="203073" y="76301"/>
                </a:lnTo>
                <a:lnTo>
                  <a:pt x="219925" y="76301"/>
                </a:lnTo>
                <a:lnTo>
                  <a:pt x="219925" y="0"/>
                </a:lnTo>
                <a:lnTo>
                  <a:pt x="210693" y="0"/>
                </a:lnTo>
                <a:lnTo>
                  <a:pt x="185839" y="2006"/>
                </a:lnTo>
                <a:lnTo>
                  <a:pt x="145237" y="18008"/>
                </a:lnTo>
                <a:lnTo>
                  <a:pt x="117525" y="48602"/>
                </a:lnTo>
                <a:lnTo>
                  <a:pt x="102717" y="92100"/>
                </a:lnTo>
                <a:lnTo>
                  <a:pt x="100850" y="120497"/>
                </a:lnTo>
                <a:lnTo>
                  <a:pt x="101917" y="140741"/>
                </a:lnTo>
                <a:lnTo>
                  <a:pt x="119062" y="192214"/>
                </a:lnTo>
                <a:lnTo>
                  <a:pt x="155371" y="227241"/>
                </a:lnTo>
                <a:lnTo>
                  <a:pt x="193395" y="240106"/>
                </a:lnTo>
                <a:lnTo>
                  <a:pt x="250075" y="246341"/>
                </a:lnTo>
                <a:lnTo>
                  <a:pt x="285559" y="247180"/>
                </a:lnTo>
                <a:lnTo>
                  <a:pt x="324802" y="246583"/>
                </a:lnTo>
                <a:lnTo>
                  <a:pt x="385000" y="241388"/>
                </a:lnTo>
                <a:lnTo>
                  <a:pt x="423633" y="230505"/>
                </a:lnTo>
                <a:lnTo>
                  <a:pt x="462724" y="195262"/>
                </a:lnTo>
                <a:lnTo>
                  <a:pt x="470839" y="177355"/>
                </a:lnTo>
                <a:lnTo>
                  <a:pt x="472655" y="170878"/>
                </a:lnTo>
                <a:lnTo>
                  <a:pt x="472719" y="170649"/>
                </a:lnTo>
                <a:lnTo>
                  <a:pt x="476440" y="157353"/>
                </a:lnTo>
                <a:lnTo>
                  <a:pt x="476465" y="157162"/>
                </a:lnTo>
                <a:lnTo>
                  <a:pt x="479869" y="133718"/>
                </a:lnTo>
                <a:lnTo>
                  <a:pt x="479920" y="132270"/>
                </a:lnTo>
                <a:lnTo>
                  <a:pt x="481012" y="106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085850" y="4637824"/>
            <a:ext cx="367030" cy="817244"/>
          </a:xfrm>
          <a:custGeom>
            <a:avLst/>
            <a:gdLst/>
            <a:ahLst/>
            <a:cxnLst/>
            <a:rect l="l" t="t" r="r" b="b"/>
            <a:pathLst>
              <a:path w="367030" h="817245">
                <a:moveTo>
                  <a:pt x="366509" y="625055"/>
                </a:moveTo>
                <a:lnTo>
                  <a:pt x="305460" y="625055"/>
                </a:lnTo>
                <a:lnTo>
                  <a:pt x="305460" y="738085"/>
                </a:lnTo>
                <a:lnTo>
                  <a:pt x="0" y="738085"/>
                </a:lnTo>
                <a:lnTo>
                  <a:pt x="0" y="816825"/>
                </a:lnTo>
                <a:lnTo>
                  <a:pt x="366509" y="816825"/>
                </a:lnTo>
                <a:lnTo>
                  <a:pt x="366509" y="738085"/>
                </a:lnTo>
                <a:lnTo>
                  <a:pt x="366509" y="625055"/>
                </a:lnTo>
                <a:close/>
              </a:path>
              <a:path w="367030" h="817245">
                <a:moveTo>
                  <a:pt x="366522" y="314413"/>
                </a:moveTo>
                <a:lnTo>
                  <a:pt x="230593" y="351193"/>
                </a:lnTo>
                <a:lnTo>
                  <a:pt x="230593" y="430428"/>
                </a:lnTo>
                <a:lnTo>
                  <a:pt x="230593" y="505206"/>
                </a:lnTo>
                <a:lnTo>
                  <a:pt x="70294" y="468528"/>
                </a:lnTo>
                <a:lnTo>
                  <a:pt x="230593" y="430428"/>
                </a:lnTo>
                <a:lnTo>
                  <a:pt x="230593" y="351193"/>
                </a:lnTo>
                <a:lnTo>
                  <a:pt x="0" y="413575"/>
                </a:lnTo>
                <a:lnTo>
                  <a:pt x="0" y="514350"/>
                </a:lnTo>
                <a:lnTo>
                  <a:pt x="366522" y="615022"/>
                </a:lnTo>
                <a:lnTo>
                  <a:pt x="366522" y="540258"/>
                </a:lnTo>
                <a:lnTo>
                  <a:pt x="285559" y="518922"/>
                </a:lnTo>
                <a:lnTo>
                  <a:pt x="285559" y="505206"/>
                </a:lnTo>
                <a:lnTo>
                  <a:pt x="285559" y="430428"/>
                </a:lnTo>
                <a:lnTo>
                  <a:pt x="285559" y="415099"/>
                </a:lnTo>
                <a:lnTo>
                  <a:pt x="366522" y="395287"/>
                </a:lnTo>
                <a:lnTo>
                  <a:pt x="366522" y="314413"/>
                </a:lnTo>
                <a:close/>
              </a:path>
              <a:path w="367030" h="817245">
                <a:moveTo>
                  <a:pt x="366522" y="0"/>
                </a:moveTo>
                <a:lnTo>
                  <a:pt x="0" y="0"/>
                </a:lnTo>
                <a:lnTo>
                  <a:pt x="0" y="71716"/>
                </a:lnTo>
                <a:lnTo>
                  <a:pt x="253555" y="71716"/>
                </a:lnTo>
                <a:lnTo>
                  <a:pt x="0" y="169354"/>
                </a:lnTo>
                <a:lnTo>
                  <a:pt x="0" y="271653"/>
                </a:lnTo>
                <a:lnTo>
                  <a:pt x="366522" y="271653"/>
                </a:lnTo>
                <a:lnTo>
                  <a:pt x="366522" y="201447"/>
                </a:lnTo>
                <a:lnTo>
                  <a:pt x="99250" y="201447"/>
                </a:lnTo>
                <a:lnTo>
                  <a:pt x="366522" y="100672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85850" y="4233672"/>
            <a:ext cx="367030" cy="363855"/>
          </a:xfrm>
          <a:custGeom>
            <a:avLst/>
            <a:gdLst/>
            <a:ahLst/>
            <a:cxnLst/>
            <a:rect l="l" t="t" r="r" b="b"/>
            <a:pathLst>
              <a:path w="367030" h="363854">
                <a:moveTo>
                  <a:pt x="366509" y="0"/>
                </a:moveTo>
                <a:lnTo>
                  <a:pt x="762" y="0"/>
                </a:lnTo>
                <a:lnTo>
                  <a:pt x="762" y="77724"/>
                </a:lnTo>
                <a:lnTo>
                  <a:pt x="366509" y="77724"/>
                </a:lnTo>
                <a:lnTo>
                  <a:pt x="366509" y="0"/>
                </a:lnTo>
                <a:close/>
              </a:path>
              <a:path w="367030" h="363854">
                <a:moveTo>
                  <a:pt x="366522" y="200825"/>
                </a:moveTo>
                <a:lnTo>
                  <a:pt x="59524" y="200825"/>
                </a:lnTo>
                <a:lnTo>
                  <a:pt x="59524" y="115735"/>
                </a:lnTo>
                <a:lnTo>
                  <a:pt x="0" y="115735"/>
                </a:lnTo>
                <a:lnTo>
                  <a:pt x="0" y="200825"/>
                </a:lnTo>
                <a:lnTo>
                  <a:pt x="0" y="279565"/>
                </a:lnTo>
                <a:lnTo>
                  <a:pt x="0" y="363385"/>
                </a:lnTo>
                <a:lnTo>
                  <a:pt x="59524" y="363385"/>
                </a:lnTo>
                <a:lnTo>
                  <a:pt x="59524" y="279565"/>
                </a:lnTo>
                <a:lnTo>
                  <a:pt x="366522" y="279565"/>
                </a:lnTo>
                <a:lnTo>
                  <a:pt x="366522" y="200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085850" y="3392525"/>
            <a:ext cx="367030" cy="775970"/>
          </a:xfrm>
          <a:custGeom>
            <a:avLst/>
            <a:gdLst/>
            <a:ahLst/>
            <a:cxnLst/>
            <a:rect l="l" t="t" r="r" b="b"/>
            <a:pathLst>
              <a:path w="367030" h="775970">
                <a:moveTo>
                  <a:pt x="366509" y="583844"/>
                </a:moveTo>
                <a:lnTo>
                  <a:pt x="305460" y="583844"/>
                </a:lnTo>
                <a:lnTo>
                  <a:pt x="305460" y="696874"/>
                </a:lnTo>
                <a:lnTo>
                  <a:pt x="0" y="696874"/>
                </a:lnTo>
                <a:lnTo>
                  <a:pt x="0" y="775614"/>
                </a:lnTo>
                <a:lnTo>
                  <a:pt x="366509" y="775614"/>
                </a:lnTo>
                <a:lnTo>
                  <a:pt x="366509" y="696874"/>
                </a:lnTo>
                <a:lnTo>
                  <a:pt x="366509" y="583844"/>
                </a:lnTo>
                <a:close/>
              </a:path>
              <a:path w="367030" h="775970">
                <a:moveTo>
                  <a:pt x="366522" y="273177"/>
                </a:moveTo>
                <a:lnTo>
                  <a:pt x="230593" y="309956"/>
                </a:lnTo>
                <a:lnTo>
                  <a:pt x="230593" y="389191"/>
                </a:lnTo>
                <a:lnTo>
                  <a:pt x="230593" y="463956"/>
                </a:lnTo>
                <a:lnTo>
                  <a:pt x="70294" y="427291"/>
                </a:lnTo>
                <a:lnTo>
                  <a:pt x="230593" y="389191"/>
                </a:lnTo>
                <a:lnTo>
                  <a:pt x="230593" y="309956"/>
                </a:lnTo>
                <a:lnTo>
                  <a:pt x="0" y="372325"/>
                </a:lnTo>
                <a:lnTo>
                  <a:pt x="0" y="473100"/>
                </a:lnTo>
                <a:lnTo>
                  <a:pt x="366522" y="573786"/>
                </a:lnTo>
                <a:lnTo>
                  <a:pt x="366522" y="499008"/>
                </a:lnTo>
                <a:lnTo>
                  <a:pt x="285559" y="477672"/>
                </a:lnTo>
                <a:lnTo>
                  <a:pt x="285559" y="463956"/>
                </a:lnTo>
                <a:lnTo>
                  <a:pt x="285559" y="389191"/>
                </a:lnTo>
                <a:lnTo>
                  <a:pt x="285559" y="373849"/>
                </a:lnTo>
                <a:lnTo>
                  <a:pt x="366522" y="354037"/>
                </a:lnTo>
                <a:lnTo>
                  <a:pt x="366522" y="273177"/>
                </a:lnTo>
                <a:close/>
              </a:path>
              <a:path w="367030" h="775970">
                <a:moveTo>
                  <a:pt x="366522" y="0"/>
                </a:moveTo>
                <a:lnTo>
                  <a:pt x="361950" y="1524"/>
                </a:lnTo>
                <a:lnTo>
                  <a:pt x="354330" y="3048"/>
                </a:lnTo>
                <a:lnTo>
                  <a:pt x="346710" y="3048"/>
                </a:lnTo>
                <a:lnTo>
                  <a:pt x="340715" y="3289"/>
                </a:lnTo>
                <a:lnTo>
                  <a:pt x="327545" y="4330"/>
                </a:lnTo>
                <a:lnTo>
                  <a:pt x="320700" y="4572"/>
                </a:lnTo>
                <a:lnTo>
                  <a:pt x="259092" y="9067"/>
                </a:lnTo>
                <a:lnTo>
                  <a:pt x="258775" y="9067"/>
                </a:lnTo>
                <a:lnTo>
                  <a:pt x="242062" y="10883"/>
                </a:lnTo>
                <a:lnTo>
                  <a:pt x="200279" y="32664"/>
                </a:lnTo>
                <a:lnTo>
                  <a:pt x="186296" y="73240"/>
                </a:lnTo>
                <a:lnTo>
                  <a:pt x="182016" y="58115"/>
                </a:lnTo>
                <a:lnTo>
                  <a:pt x="176022" y="44818"/>
                </a:lnTo>
                <a:lnTo>
                  <a:pt x="168300" y="33515"/>
                </a:lnTo>
                <a:lnTo>
                  <a:pt x="158877" y="24384"/>
                </a:lnTo>
                <a:lnTo>
                  <a:pt x="158877" y="138874"/>
                </a:lnTo>
                <a:lnTo>
                  <a:pt x="158877" y="157162"/>
                </a:lnTo>
                <a:lnTo>
                  <a:pt x="56476" y="157162"/>
                </a:lnTo>
                <a:lnTo>
                  <a:pt x="56553" y="138874"/>
                </a:lnTo>
                <a:lnTo>
                  <a:pt x="68770" y="94576"/>
                </a:lnTo>
                <a:lnTo>
                  <a:pt x="106870" y="83908"/>
                </a:lnTo>
                <a:lnTo>
                  <a:pt x="119545" y="84505"/>
                </a:lnTo>
                <a:lnTo>
                  <a:pt x="155625" y="111010"/>
                </a:lnTo>
                <a:lnTo>
                  <a:pt x="158102" y="124663"/>
                </a:lnTo>
                <a:lnTo>
                  <a:pt x="158191" y="126161"/>
                </a:lnTo>
                <a:lnTo>
                  <a:pt x="158877" y="138874"/>
                </a:lnTo>
                <a:lnTo>
                  <a:pt x="158877" y="24384"/>
                </a:lnTo>
                <a:lnTo>
                  <a:pt x="146507" y="16624"/>
                </a:lnTo>
                <a:lnTo>
                  <a:pt x="132295" y="11430"/>
                </a:lnTo>
                <a:lnTo>
                  <a:pt x="116090" y="8521"/>
                </a:lnTo>
                <a:lnTo>
                  <a:pt x="97726" y="7620"/>
                </a:lnTo>
                <a:lnTo>
                  <a:pt x="74269" y="9067"/>
                </a:lnTo>
                <a:lnTo>
                  <a:pt x="37630" y="21120"/>
                </a:lnTo>
                <a:lnTo>
                  <a:pt x="5905" y="62572"/>
                </a:lnTo>
                <a:lnTo>
                  <a:pt x="1244" y="86385"/>
                </a:lnTo>
                <a:lnTo>
                  <a:pt x="0" y="106768"/>
                </a:lnTo>
                <a:lnTo>
                  <a:pt x="0" y="233451"/>
                </a:lnTo>
                <a:lnTo>
                  <a:pt x="366522" y="233451"/>
                </a:lnTo>
                <a:lnTo>
                  <a:pt x="366522" y="157162"/>
                </a:lnTo>
                <a:lnTo>
                  <a:pt x="215353" y="157162"/>
                </a:lnTo>
                <a:lnTo>
                  <a:pt x="215468" y="138874"/>
                </a:lnTo>
                <a:lnTo>
                  <a:pt x="226021" y="94576"/>
                </a:lnTo>
                <a:lnTo>
                  <a:pt x="256286" y="83108"/>
                </a:lnTo>
                <a:lnTo>
                  <a:pt x="257797" y="83108"/>
                </a:lnTo>
                <a:lnTo>
                  <a:pt x="270306" y="82384"/>
                </a:lnTo>
                <a:lnTo>
                  <a:pt x="343662" y="82384"/>
                </a:lnTo>
                <a:lnTo>
                  <a:pt x="352806" y="79336"/>
                </a:lnTo>
                <a:lnTo>
                  <a:pt x="358902" y="77812"/>
                </a:lnTo>
                <a:lnTo>
                  <a:pt x="366522" y="74764"/>
                </a:lnTo>
                <a:lnTo>
                  <a:pt x="366522" y="7324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86612" y="3261359"/>
            <a:ext cx="365760" cy="78105"/>
          </a:xfrm>
          <a:custGeom>
            <a:avLst/>
            <a:gdLst/>
            <a:ahLst/>
            <a:cxnLst/>
            <a:rect l="l" t="t" r="r" b="b"/>
            <a:pathLst>
              <a:path w="365759" h="78104">
                <a:moveTo>
                  <a:pt x="365759" y="77724"/>
                </a:moveTo>
                <a:lnTo>
                  <a:pt x="0" y="77724"/>
                </a:lnTo>
                <a:lnTo>
                  <a:pt x="0" y="0"/>
                </a:lnTo>
                <a:lnTo>
                  <a:pt x="365759" y="0"/>
                </a:lnTo>
                <a:lnTo>
                  <a:pt x="365759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5" name="object 25" descr=""/>
          <p:cNvGrpSpPr/>
          <p:nvPr/>
        </p:nvGrpSpPr>
        <p:grpSpPr>
          <a:xfrm>
            <a:off x="1573806" y="4174607"/>
            <a:ext cx="4916170" cy="5921375"/>
            <a:chOff x="1573806" y="4174607"/>
            <a:chExt cx="4916170" cy="5921375"/>
          </a:xfrm>
        </p:grpSpPr>
        <p:sp>
          <p:nvSpPr>
            <p:cNvPr id="26" name="object 26" descr=""/>
            <p:cNvSpPr/>
            <p:nvPr/>
          </p:nvSpPr>
          <p:spPr>
            <a:xfrm>
              <a:off x="1574577" y="4175379"/>
              <a:ext cx="4914900" cy="5920105"/>
            </a:xfrm>
            <a:custGeom>
              <a:avLst/>
              <a:gdLst/>
              <a:ahLst/>
              <a:cxnLst/>
              <a:rect l="l" t="t" r="r" b="b"/>
              <a:pathLst>
                <a:path w="4914900" h="5920105">
                  <a:moveTo>
                    <a:pt x="0" y="3230784"/>
                  </a:moveTo>
                  <a:lnTo>
                    <a:pt x="4914614" y="3230784"/>
                  </a:lnTo>
                </a:path>
                <a:path w="4914900" h="5920105">
                  <a:moveTo>
                    <a:pt x="645985" y="5919787"/>
                  </a:moveTo>
                  <a:lnTo>
                    <a:pt x="645985" y="0"/>
                  </a:lnTo>
                </a:path>
                <a:path w="4914900" h="5920105">
                  <a:moveTo>
                    <a:pt x="1837277" y="5919787"/>
                  </a:moveTo>
                  <a:lnTo>
                    <a:pt x="1837277" y="0"/>
                  </a:lnTo>
                </a:path>
                <a:path w="4914900" h="5920105">
                  <a:moveTo>
                    <a:pt x="2872740" y="5919787"/>
                  </a:moveTo>
                  <a:lnTo>
                    <a:pt x="2872740" y="0"/>
                  </a:lnTo>
                </a:path>
                <a:path w="4914900" h="5920105">
                  <a:moveTo>
                    <a:pt x="4375499" y="5919787"/>
                  </a:moveTo>
                  <a:lnTo>
                    <a:pt x="4375499" y="0"/>
                  </a:lnTo>
                </a:path>
                <a:path w="4914900" h="5920105">
                  <a:moveTo>
                    <a:pt x="0" y="5915120"/>
                  </a:moveTo>
                  <a:lnTo>
                    <a:pt x="4914614" y="5915120"/>
                  </a:lnTo>
                </a:path>
                <a:path w="4914900" h="5920105">
                  <a:moveTo>
                    <a:pt x="0" y="4572"/>
                  </a:moveTo>
                  <a:lnTo>
                    <a:pt x="4914614" y="4572"/>
                  </a:lnTo>
                </a:path>
                <a:path w="4914900" h="5920105">
                  <a:moveTo>
                    <a:pt x="4571" y="5919787"/>
                  </a:moveTo>
                  <a:lnTo>
                    <a:pt x="4571" y="0"/>
                  </a:lnTo>
                </a:path>
                <a:path w="4914900" h="5920105">
                  <a:moveTo>
                    <a:pt x="4910042" y="5919787"/>
                  </a:moveTo>
                  <a:lnTo>
                    <a:pt x="4910042" y="0"/>
                  </a:lnTo>
                </a:path>
              </a:pathLst>
            </a:custGeom>
            <a:ln w="106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2211" y="6296692"/>
              <a:ext cx="186308" cy="99955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2211" y="6099810"/>
              <a:ext cx="146589" cy="11906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1448" y="5840348"/>
              <a:ext cx="158876" cy="23355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263" y="5725954"/>
              <a:ext cx="113061" cy="9153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7263" y="5632799"/>
              <a:ext cx="111537" cy="6410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678393" y="5460403"/>
              <a:ext cx="198755" cy="151130"/>
            </a:xfrm>
            <a:custGeom>
              <a:avLst/>
              <a:gdLst/>
              <a:ahLst/>
              <a:cxnLst/>
              <a:rect l="l" t="t" r="r" b="b"/>
              <a:pathLst>
                <a:path w="198755" h="151129">
                  <a:moveTo>
                    <a:pt x="160401" y="128206"/>
                  </a:moveTo>
                  <a:lnTo>
                    <a:pt x="158877" y="126682"/>
                  </a:lnTo>
                  <a:lnTo>
                    <a:pt x="158877" y="123532"/>
                  </a:lnTo>
                  <a:lnTo>
                    <a:pt x="53441" y="123532"/>
                  </a:lnTo>
                  <a:lnTo>
                    <a:pt x="53441" y="125158"/>
                  </a:lnTo>
                  <a:lnTo>
                    <a:pt x="51917" y="125158"/>
                  </a:lnTo>
                  <a:lnTo>
                    <a:pt x="51917" y="148018"/>
                  </a:lnTo>
                  <a:lnTo>
                    <a:pt x="53441" y="149542"/>
                  </a:lnTo>
                  <a:lnTo>
                    <a:pt x="53441" y="151066"/>
                  </a:lnTo>
                  <a:lnTo>
                    <a:pt x="157353" y="151066"/>
                  </a:lnTo>
                  <a:lnTo>
                    <a:pt x="158877" y="149542"/>
                  </a:lnTo>
                  <a:lnTo>
                    <a:pt x="158877" y="146494"/>
                  </a:lnTo>
                  <a:lnTo>
                    <a:pt x="160401" y="144970"/>
                  </a:lnTo>
                  <a:lnTo>
                    <a:pt x="160401" y="128206"/>
                  </a:lnTo>
                  <a:close/>
                </a:path>
                <a:path w="198755" h="151129">
                  <a:moveTo>
                    <a:pt x="198602" y="1524"/>
                  </a:moveTo>
                  <a:lnTo>
                    <a:pt x="197078" y="1524"/>
                  </a:lnTo>
                  <a:lnTo>
                    <a:pt x="197078" y="0"/>
                  </a:lnTo>
                  <a:lnTo>
                    <a:pt x="192506" y="0"/>
                  </a:lnTo>
                  <a:lnTo>
                    <a:pt x="146685" y="15240"/>
                  </a:lnTo>
                  <a:lnTo>
                    <a:pt x="99250" y="19812"/>
                  </a:lnTo>
                  <a:lnTo>
                    <a:pt x="86944" y="19519"/>
                  </a:lnTo>
                  <a:lnTo>
                    <a:pt x="39839" y="12433"/>
                  </a:lnTo>
                  <a:lnTo>
                    <a:pt x="6096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50" y="4521"/>
                  </a:lnTo>
                  <a:lnTo>
                    <a:pt x="0" y="21336"/>
                  </a:lnTo>
                  <a:lnTo>
                    <a:pt x="1524" y="22860"/>
                  </a:lnTo>
                  <a:lnTo>
                    <a:pt x="1524" y="24384"/>
                  </a:lnTo>
                  <a:lnTo>
                    <a:pt x="3048" y="24384"/>
                  </a:lnTo>
                  <a:lnTo>
                    <a:pt x="10668" y="28956"/>
                  </a:lnTo>
                  <a:lnTo>
                    <a:pt x="26009" y="35052"/>
                  </a:lnTo>
                  <a:lnTo>
                    <a:pt x="31953" y="37096"/>
                  </a:lnTo>
                  <a:lnTo>
                    <a:pt x="44437" y="40627"/>
                  </a:lnTo>
                  <a:lnTo>
                    <a:pt x="50393" y="42672"/>
                  </a:lnTo>
                  <a:lnTo>
                    <a:pt x="65722" y="45720"/>
                  </a:lnTo>
                  <a:lnTo>
                    <a:pt x="74866" y="47244"/>
                  </a:lnTo>
                  <a:lnTo>
                    <a:pt x="82486" y="47244"/>
                  </a:lnTo>
                  <a:lnTo>
                    <a:pt x="90106" y="48768"/>
                  </a:lnTo>
                  <a:lnTo>
                    <a:pt x="106972" y="48768"/>
                  </a:lnTo>
                  <a:lnTo>
                    <a:pt x="116116" y="47244"/>
                  </a:lnTo>
                  <a:lnTo>
                    <a:pt x="123736" y="47244"/>
                  </a:lnTo>
                  <a:lnTo>
                    <a:pt x="166636" y="37312"/>
                  </a:lnTo>
                  <a:lnTo>
                    <a:pt x="195554" y="24384"/>
                  </a:lnTo>
                  <a:lnTo>
                    <a:pt x="197078" y="24384"/>
                  </a:lnTo>
                  <a:lnTo>
                    <a:pt x="197078" y="22860"/>
                  </a:lnTo>
                  <a:lnTo>
                    <a:pt x="198602" y="21336"/>
                  </a:lnTo>
                  <a:lnTo>
                    <a:pt x="198602" y="19812"/>
                  </a:lnTo>
                  <a:lnTo>
                    <a:pt x="198602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3735" y="5318474"/>
              <a:ext cx="143541" cy="120491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2879" y="5123116"/>
              <a:ext cx="137445" cy="17087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1448" y="4859083"/>
              <a:ext cx="197072" cy="24422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730311" y="4802600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5441" y="27527"/>
                  </a:moveTo>
                  <a:lnTo>
                    <a:pt x="1524" y="27527"/>
                  </a:lnTo>
                  <a:lnTo>
                    <a:pt x="1524" y="26003"/>
                  </a:lnTo>
                  <a:lnTo>
                    <a:pt x="0" y="24479"/>
                  </a:lnTo>
                  <a:lnTo>
                    <a:pt x="0" y="1619"/>
                  </a:lnTo>
                  <a:lnTo>
                    <a:pt x="1524" y="1619"/>
                  </a:lnTo>
                  <a:lnTo>
                    <a:pt x="1524" y="0"/>
                  </a:lnTo>
                  <a:lnTo>
                    <a:pt x="106965" y="0"/>
                  </a:lnTo>
                  <a:lnTo>
                    <a:pt x="106965" y="3143"/>
                  </a:lnTo>
                  <a:lnTo>
                    <a:pt x="108489" y="4667"/>
                  </a:lnTo>
                  <a:lnTo>
                    <a:pt x="108489" y="21431"/>
                  </a:lnTo>
                  <a:lnTo>
                    <a:pt x="106965" y="22955"/>
                  </a:lnTo>
                  <a:lnTo>
                    <a:pt x="106965" y="26003"/>
                  </a:lnTo>
                  <a:lnTo>
                    <a:pt x="105441" y="27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0150" y="7175658"/>
              <a:ext cx="145065" cy="13430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959470" y="7012407"/>
              <a:ext cx="156210" cy="143510"/>
            </a:xfrm>
            <a:custGeom>
              <a:avLst/>
              <a:gdLst/>
              <a:ahLst/>
              <a:cxnLst/>
              <a:rect l="l" t="t" r="r" b="b"/>
              <a:pathLst>
                <a:path w="156210" h="143509">
                  <a:moveTo>
                    <a:pt x="155740" y="50380"/>
                  </a:moveTo>
                  <a:lnTo>
                    <a:pt x="152692" y="47332"/>
                  </a:lnTo>
                  <a:lnTo>
                    <a:pt x="82397" y="47332"/>
                  </a:lnTo>
                  <a:lnTo>
                    <a:pt x="76301" y="48856"/>
                  </a:lnTo>
                  <a:lnTo>
                    <a:pt x="71729" y="48856"/>
                  </a:lnTo>
                  <a:lnTo>
                    <a:pt x="65633" y="50380"/>
                  </a:lnTo>
                  <a:lnTo>
                    <a:pt x="61061" y="53428"/>
                  </a:lnTo>
                  <a:lnTo>
                    <a:pt x="58013" y="54952"/>
                  </a:lnTo>
                  <a:lnTo>
                    <a:pt x="53441" y="58000"/>
                  </a:lnTo>
                  <a:lnTo>
                    <a:pt x="50393" y="62572"/>
                  </a:lnTo>
                  <a:lnTo>
                    <a:pt x="47345" y="71716"/>
                  </a:lnTo>
                  <a:lnTo>
                    <a:pt x="45821" y="77812"/>
                  </a:lnTo>
                  <a:lnTo>
                    <a:pt x="45821" y="90004"/>
                  </a:lnTo>
                  <a:lnTo>
                    <a:pt x="47345" y="96100"/>
                  </a:lnTo>
                  <a:lnTo>
                    <a:pt x="50393" y="102298"/>
                  </a:lnTo>
                  <a:lnTo>
                    <a:pt x="53441" y="108394"/>
                  </a:lnTo>
                  <a:lnTo>
                    <a:pt x="64109" y="119062"/>
                  </a:lnTo>
                  <a:lnTo>
                    <a:pt x="48869" y="119062"/>
                  </a:lnTo>
                  <a:lnTo>
                    <a:pt x="48869" y="122110"/>
                  </a:lnTo>
                  <a:lnTo>
                    <a:pt x="47345" y="123634"/>
                  </a:lnTo>
                  <a:lnTo>
                    <a:pt x="47345" y="138874"/>
                  </a:lnTo>
                  <a:lnTo>
                    <a:pt x="48869" y="138874"/>
                  </a:lnTo>
                  <a:lnTo>
                    <a:pt x="48869" y="141922"/>
                  </a:lnTo>
                  <a:lnTo>
                    <a:pt x="50393" y="141922"/>
                  </a:lnTo>
                  <a:lnTo>
                    <a:pt x="50393" y="143446"/>
                  </a:lnTo>
                  <a:lnTo>
                    <a:pt x="152692" y="143446"/>
                  </a:lnTo>
                  <a:lnTo>
                    <a:pt x="152692" y="141922"/>
                  </a:lnTo>
                  <a:lnTo>
                    <a:pt x="154216" y="141922"/>
                  </a:lnTo>
                  <a:lnTo>
                    <a:pt x="154216" y="140398"/>
                  </a:lnTo>
                  <a:lnTo>
                    <a:pt x="155740" y="140398"/>
                  </a:lnTo>
                  <a:lnTo>
                    <a:pt x="155740" y="117538"/>
                  </a:lnTo>
                  <a:lnTo>
                    <a:pt x="152692" y="114490"/>
                  </a:lnTo>
                  <a:lnTo>
                    <a:pt x="85445" y="114490"/>
                  </a:lnTo>
                  <a:lnTo>
                    <a:pt x="80873" y="111442"/>
                  </a:lnTo>
                  <a:lnTo>
                    <a:pt x="73253" y="103822"/>
                  </a:lnTo>
                  <a:lnTo>
                    <a:pt x="71729" y="99250"/>
                  </a:lnTo>
                  <a:lnTo>
                    <a:pt x="70205" y="96100"/>
                  </a:lnTo>
                  <a:lnTo>
                    <a:pt x="70205" y="86956"/>
                  </a:lnTo>
                  <a:lnTo>
                    <a:pt x="71729" y="85432"/>
                  </a:lnTo>
                  <a:lnTo>
                    <a:pt x="73253" y="82384"/>
                  </a:lnTo>
                  <a:lnTo>
                    <a:pt x="77825" y="77812"/>
                  </a:lnTo>
                  <a:lnTo>
                    <a:pt x="80873" y="77812"/>
                  </a:lnTo>
                  <a:lnTo>
                    <a:pt x="83921" y="76288"/>
                  </a:lnTo>
                  <a:lnTo>
                    <a:pt x="152692" y="76288"/>
                  </a:lnTo>
                  <a:lnTo>
                    <a:pt x="152692" y="74764"/>
                  </a:lnTo>
                  <a:lnTo>
                    <a:pt x="154216" y="74764"/>
                  </a:lnTo>
                  <a:lnTo>
                    <a:pt x="154216" y="73240"/>
                  </a:lnTo>
                  <a:lnTo>
                    <a:pt x="155740" y="73240"/>
                  </a:lnTo>
                  <a:lnTo>
                    <a:pt x="155740" y="50380"/>
                  </a:lnTo>
                  <a:close/>
                </a:path>
                <a:path w="156210" h="143509">
                  <a:moveTo>
                    <a:pt x="155740" y="3048"/>
                  </a:moveTo>
                  <a:lnTo>
                    <a:pt x="152692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4572"/>
                  </a:lnTo>
                  <a:lnTo>
                    <a:pt x="0" y="24384"/>
                  </a:lnTo>
                  <a:lnTo>
                    <a:pt x="1524" y="25996"/>
                  </a:lnTo>
                  <a:lnTo>
                    <a:pt x="1524" y="27520"/>
                  </a:lnTo>
                  <a:lnTo>
                    <a:pt x="3048" y="27520"/>
                  </a:lnTo>
                  <a:lnTo>
                    <a:pt x="3048" y="29044"/>
                  </a:lnTo>
                  <a:lnTo>
                    <a:pt x="152692" y="29044"/>
                  </a:lnTo>
                  <a:lnTo>
                    <a:pt x="154216" y="27520"/>
                  </a:lnTo>
                  <a:lnTo>
                    <a:pt x="154216" y="25996"/>
                  </a:lnTo>
                  <a:lnTo>
                    <a:pt x="155740" y="25996"/>
                  </a:lnTo>
                  <a:lnTo>
                    <a:pt x="15574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0819" y="6765226"/>
              <a:ext cx="137445" cy="22431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5298" y="6577488"/>
              <a:ext cx="109918" cy="158686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954809" y="6510338"/>
              <a:ext cx="814069" cy="3476625"/>
            </a:xfrm>
            <a:custGeom>
              <a:avLst/>
              <a:gdLst/>
              <a:ahLst/>
              <a:cxnLst/>
              <a:rect l="l" t="t" r="r" b="b"/>
              <a:pathLst>
                <a:path w="814069" h="3476625">
                  <a:moveTo>
                    <a:pt x="200126" y="28956"/>
                  </a:moveTo>
                  <a:lnTo>
                    <a:pt x="198602" y="27432"/>
                  </a:lnTo>
                  <a:lnTo>
                    <a:pt x="198602" y="24384"/>
                  </a:lnTo>
                  <a:lnTo>
                    <a:pt x="197078" y="24384"/>
                  </a:lnTo>
                  <a:lnTo>
                    <a:pt x="197078" y="22860"/>
                  </a:lnTo>
                  <a:lnTo>
                    <a:pt x="191109" y="20345"/>
                  </a:lnTo>
                  <a:lnTo>
                    <a:pt x="178562" y="14719"/>
                  </a:lnTo>
                  <a:lnTo>
                    <a:pt x="172593" y="12192"/>
                  </a:lnTo>
                  <a:lnTo>
                    <a:pt x="164973" y="9144"/>
                  </a:lnTo>
                  <a:lnTo>
                    <a:pt x="157353" y="7620"/>
                  </a:lnTo>
                  <a:lnTo>
                    <a:pt x="149733" y="4572"/>
                  </a:lnTo>
                  <a:lnTo>
                    <a:pt x="140589" y="3048"/>
                  </a:lnTo>
                  <a:lnTo>
                    <a:pt x="132880" y="1524"/>
                  </a:lnTo>
                  <a:lnTo>
                    <a:pt x="125260" y="1524"/>
                  </a:lnTo>
                  <a:lnTo>
                    <a:pt x="118630" y="647"/>
                  </a:lnTo>
                  <a:lnTo>
                    <a:pt x="112306" y="190"/>
                  </a:lnTo>
                  <a:lnTo>
                    <a:pt x="105067" y="0"/>
                  </a:lnTo>
                  <a:lnTo>
                    <a:pt x="99352" y="0"/>
                  </a:lnTo>
                  <a:lnTo>
                    <a:pt x="91719" y="190"/>
                  </a:lnTo>
                  <a:lnTo>
                    <a:pt x="88353" y="190"/>
                  </a:lnTo>
                  <a:lnTo>
                    <a:pt x="38760" y="8940"/>
                  </a:lnTo>
                  <a:lnTo>
                    <a:pt x="3048" y="22860"/>
                  </a:lnTo>
                  <a:lnTo>
                    <a:pt x="3048" y="24384"/>
                  </a:lnTo>
                  <a:lnTo>
                    <a:pt x="1524" y="24384"/>
                  </a:lnTo>
                  <a:lnTo>
                    <a:pt x="1524" y="32004"/>
                  </a:lnTo>
                  <a:lnTo>
                    <a:pt x="0" y="33528"/>
                  </a:lnTo>
                  <a:lnTo>
                    <a:pt x="0" y="38100"/>
                  </a:lnTo>
                  <a:lnTo>
                    <a:pt x="1524" y="41148"/>
                  </a:lnTo>
                  <a:lnTo>
                    <a:pt x="1524" y="45821"/>
                  </a:lnTo>
                  <a:lnTo>
                    <a:pt x="3048" y="47345"/>
                  </a:lnTo>
                  <a:lnTo>
                    <a:pt x="7721" y="47345"/>
                  </a:lnTo>
                  <a:lnTo>
                    <a:pt x="18262" y="43002"/>
                  </a:lnTo>
                  <a:lnTo>
                    <a:pt x="29248" y="39255"/>
                  </a:lnTo>
                  <a:lnTo>
                    <a:pt x="40551" y="36106"/>
                  </a:lnTo>
                  <a:lnTo>
                    <a:pt x="52006" y="33528"/>
                  </a:lnTo>
                  <a:lnTo>
                    <a:pt x="63677" y="30657"/>
                  </a:lnTo>
                  <a:lnTo>
                    <a:pt x="75641" y="28765"/>
                  </a:lnTo>
                  <a:lnTo>
                    <a:pt x="87617" y="27749"/>
                  </a:lnTo>
                  <a:lnTo>
                    <a:pt x="99352" y="27432"/>
                  </a:lnTo>
                  <a:lnTo>
                    <a:pt x="111683" y="27965"/>
                  </a:lnTo>
                  <a:lnTo>
                    <a:pt x="159613" y="36106"/>
                  </a:lnTo>
                  <a:lnTo>
                    <a:pt x="192506" y="47345"/>
                  </a:lnTo>
                  <a:lnTo>
                    <a:pt x="198602" y="47345"/>
                  </a:lnTo>
                  <a:lnTo>
                    <a:pt x="198602" y="44196"/>
                  </a:lnTo>
                  <a:lnTo>
                    <a:pt x="200126" y="42672"/>
                  </a:lnTo>
                  <a:lnTo>
                    <a:pt x="200126" y="28956"/>
                  </a:lnTo>
                  <a:close/>
                </a:path>
                <a:path w="814069" h="3476625">
                  <a:moveTo>
                    <a:pt x="810958" y="3229165"/>
                  </a:moveTo>
                  <a:lnTo>
                    <a:pt x="798880" y="3225736"/>
                  </a:lnTo>
                  <a:lnTo>
                    <a:pt x="765149" y="3215449"/>
                  </a:lnTo>
                  <a:lnTo>
                    <a:pt x="765149" y="3224593"/>
                  </a:lnTo>
                  <a:lnTo>
                    <a:pt x="780084" y="3233978"/>
                  </a:lnTo>
                  <a:lnTo>
                    <a:pt x="784948" y="3237319"/>
                  </a:lnTo>
                  <a:lnTo>
                    <a:pt x="788098" y="3239935"/>
                  </a:lnTo>
                  <a:lnTo>
                    <a:pt x="792670" y="3242983"/>
                  </a:lnTo>
                  <a:lnTo>
                    <a:pt x="795718" y="3249079"/>
                  </a:lnTo>
                  <a:lnTo>
                    <a:pt x="797242" y="3250603"/>
                  </a:lnTo>
                  <a:lnTo>
                    <a:pt x="797242" y="3302419"/>
                  </a:lnTo>
                  <a:lnTo>
                    <a:pt x="668947" y="3302419"/>
                  </a:lnTo>
                  <a:lnTo>
                    <a:pt x="665899" y="3300895"/>
                  </a:lnTo>
                  <a:lnTo>
                    <a:pt x="665899" y="3299371"/>
                  </a:lnTo>
                  <a:lnTo>
                    <a:pt x="664375" y="3297847"/>
                  </a:lnTo>
                  <a:lnTo>
                    <a:pt x="662851" y="3290227"/>
                  </a:lnTo>
                  <a:lnTo>
                    <a:pt x="661327" y="3274987"/>
                  </a:lnTo>
                  <a:lnTo>
                    <a:pt x="652183" y="3274987"/>
                  </a:lnTo>
                  <a:lnTo>
                    <a:pt x="653059" y="3287242"/>
                  </a:lnTo>
                  <a:lnTo>
                    <a:pt x="653516" y="3298660"/>
                  </a:lnTo>
                  <a:lnTo>
                    <a:pt x="653681" y="3308934"/>
                  </a:lnTo>
                  <a:lnTo>
                    <a:pt x="653516" y="3336988"/>
                  </a:lnTo>
                  <a:lnTo>
                    <a:pt x="653059" y="3348825"/>
                  </a:lnTo>
                  <a:lnTo>
                    <a:pt x="652183" y="3361944"/>
                  </a:lnTo>
                  <a:lnTo>
                    <a:pt x="661327" y="3361944"/>
                  </a:lnTo>
                  <a:lnTo>
                    <a:pt x="662851" y="3349752"/>
                  </a:lnTo>
                  <a:lnTo>
                    <a:pt x="664375" y="3343656"/>
                  </a:lnTo>
                  <a:lnTo>
                    <a:pt x="665899" y="3342132"/>
                  </a:lnTo>
                  <a:lnTo>
                    <a:pt x="665899" y="3340608"/>
                  </a:lnTo>
                  <a:lnTo>
                    <a:pt x="667423" y="3339084"/>
                  </a:lnTo>
                  <a:lnTo>
                    <a:pt x="668947" y="3339084"/>
                  </a:lnTo>
                  <a:lnTo>
                    <a:pt x="671995" y="3337560"/>
                  </a:lnTo>
                  <a:lnTo>
                    <a:pt x="792670" y="3337560"/>
                  </a:lnTo>
                  <a:lnTo>
                    <a:pt x="795718" y="3339084"/>
                  </a:lnTo>
                  <a:lnTo>
                    <a:pt x="797242" y="3339084"/>
                  </a:lnTo>
                  <a:lnTo>
                    <a:pt x="797242" y="3340608"/>
                  </a:lnTo>
                  <a:lnTo>
                    <a:pt x="798766" y="3342132"/>
                  </a:lnTo>
                  <a:lnTo>
                    <a:pt x="800290" y="3349752"/>
                  </a:lnTo>
                  <a:lnTo>
                    <a:pt x="803338" y="3361944"/>
                  </a:lnTo>
                  <a:lnTo>
                    <a:pt x="810958" y="3361944"/>
                  </a:lnTo>
                  <a:lnTo>
                    <a:pt x="810717" y="3348253"/>
                  </a:lnTo>
                  <a:lnTo>
                    <a:pt x="809675" y="3321443"/>
                  </a:lnTo>
                  <a:lnTo>
                    <a:pt x="809434" y="3308604"/>
                  </a:lnTo>
                  <a:lnTo>
                    <a:pt x="809675" y="3291675"/>
                  </a:lnTo>
                  <a:lnTo>
                    <a:pt x="810717" y="3252114"/>
                  </a:lnTo>
                  <a:lnTo>
                    <a:pt x="810958" y="3229165"/>
                  </a:lnTo>
                  <a:close/>
                </a:path>
                <a:path w="814069" h="3476625">
                  <a:moveTo>
                    <a:pt x="810958" y="3032379"/>
                  </a:moveTo>
                  <a:lnTo>
                    <a:pt x="803338" y="3032379"/>
                  </a:lnTo>
                  <a:lnTo>
                    <a:pt x="798766" y="3046095"/>
                  </a:lnTo>
                  <a:lnTo>
                    <a:pt x="798766" y="3047619"/>
                  </a:lnTo>
                  <a:lnTo>
                    <a:pt x="792670" y="3053715"/>
                  </a:lnTo>
                  <a:lnTo>
                    <a:pt x="788098" y="3055988"/>
                  </a:lnTo>
                  <a:lnTo>
                    <a:pt x="778941" y="3060382"/>
                  </a:lnTo>
                  <a:lnTo>
                    <a:pt x="765200" y="3066796"/>
                  </a:lnTo>
                  <a:lnTo>
                    <a:pt x="749896" y="3073628"/>
                  </a:lnTo>
                  <a:lnTo>
                    <a:pt x="749896" y="3110204"/>
                  </a:lnTo>
                  <a:lnTo>
                    <a:pt x="749896" y="3155924"/>
                  </a:lnTo>
                  <a:lnTo>
                    <a:pt x="697992" y="3133064"/>
                  </a:lnTo>
                  <a:lnTo>
                    <a:pt x="749896" y="3110204"/>
                  </a:lnTo>
                  <a:lnTo>
                    <a:pt x="749896" y="3073628"/>
                  </a:lnTo>
                  <a:lnTo>
                    <a:pt x="713968" y="3089668"/>
                  </a:lnTo>
                  <a:lnTo>
                    <a:pt x="649122" y="3117824"/>
                  </a:lnTo>
                  <a:lnTo>
                    <a:pt x="649122" y="3126968"/>
                  </a:lnTo>
                  <a:lnTo>
                    <a:pt x="676922" y="3138944"/>
                  </a:lnTo>
                  <a:lnTo>
                    <a:pt x="700849" y="3149650"/>
                  </a:lnTo>
                  <a:lnTo>
                    <a:pt x="737704" y="3166681"/>
                  </a:lnTo>
                  <a:lnTo>
                    <a:pt x="759155" y="3176092"/>
                  </a:lnTo>
                  <a:lnTo>
                    <a:pt x="775474" y="3183636"/>
                  </a:lnTo>
                  <a:lnTo>
                    <a:pt x="786650" y="3189186"/>
                  </a:lnTo>
                  <a:lnTo>
                    <a:pt x="792670" y="3192589"/>
                  </a:lnTo>
                  <a:lnTo>
                    <a:pt x="795718" y="3194113"/>
                  </a:lnTo>
                  <a:lnTo>
                    <a:pt x="798766" y="3197161"/>
                  </a:lnTo>
                  <a:lnTo>
                    <a:pt x="800290" y="3200209"/>
                  </a:lnTo>
                  <a:lnTo>
                    <a:pt x="801814" y="3204781"/>
                  </a:lnTo>
                  <a:lnTo>
                    <a:pt x="803338" y="3210877"/>
                  </a:lnTo>
                  <a:lnTo>
                    <a:pt x="810958" y="3210877"/>
                  </a:lnTo>
                  <a:lnTo>
                    <a:pt x="810717" y="3204006"/>
                  </a:lnTo>
                  <a:lnTo>
                    <a:pt x="809675" y="3189668"/>
                  </a:lnTo>
                  <a:lnTo>
                    <a:pt x="809663" y="3189186"/>
                  </a:lnTo>
                  <a:lnTo>
                    <a:pt x="809434" y="3181921"/>
                  </a:lnTo>
                  <a:lnTo>
                    <a:pt x="809675" y="3175939"/>
                  </a:lnTo>
                  <a:lnTo>
                    <a:pt x="809929" y="3172777"/>
                  </a:lnTo>
                  <a:lnTo>
                    <a:pt x="810044" y="3171253"/>
                  </a:lnTo>
                  <a:lnTo>
                    <a:pt x="810171" y="3169729"/>
                  </a:lnTo>
                  <a:lnTo>
                    <a:pt x="810717" y="3162770"/>
                  </a:lnTo>
                  <a:lnTo>
                    <a:pt x="810793" y="3160496"/>
                  </a:lnTo>
                  <a:lnTo>
                    <a:pt x="810856" y="3158934"/>
                  </a:lnTo>
                  <a:lnTo>
                    <a:pt x="810958" y="3155924"/>
                  </a:lnTo>
                  <a:lnTo>
                    <a:pt x="803338" y="3155924"/>
                  </a:lnTo>
                  <a:lnTo>
                    <a:pt x="801814" y="3165068"/>
                  </a:lnTo>
                  <a:lnTo>
                    <a:pt x="800290" y="3169729"/>
                  </a:lnTo>
                  <a:lnTo>
                    <a:pt x="798766" y="3171253"/>
                  </a:lnTo>
                  <a:lnTo>
                    <a:pt x="798766" y="3172777"/>
                  </a:lnTo>
                  <a:lnTo>
                    <a:pt x="795718" y="3172777"/>
                  </a:lnTo>
                  <a:lnTo>
                    <a:pt x="763193" y="3155924"/>
                  </a:lnTo>
                  <a:lnTo>
                    <a:pt x="762736" y="3151047"/>
                  </a:lnTo>
                  <a:lnTo>
                    <a:pt x="762660" y="3149650"/>
                  </a:lnTo>
                  <a:lnTo>
                    <a:pt x="762279" y="3143161"/>
                  </a:lnTo>
                  <a:lnTo>
                    <a:pt x="762279" y="3120301"/>
                  </a:lnTo>
                  <a:lnTo>
                    <a:pt x="762736" y="3113328"/>
                  </a:lnTo>
                  <a:lnTo>
                    <a:pt x="763092" y="3110204"/>
                  </a:lnTo>
                  <a:lnTo>
                    <a:pt x="763612" y="3105632"/>
                  </a:lnTo>
                  <a:lnTo>
                    <a:pt x="773963" y="3101378"/>
                  </a:lnTo>
                  <a:lnTo>
                    <a:pt x="781989" y="3097961"/>
                  </a:lnTo>
                  <a:lnTo>
                    <a:pt x="787717" y="3095688"/>
                  </a:lnTo>
                  <a:lnTo>
                    <a:pt x="791146" y="3094863"/>
                  </a:lnTo>
                  <a:lnTo>
                    <a:pt x="792670" y="3093339"/>
                  </a:lnTo>
                  <a:lnTo>
                    <a:pt x="797242" y="3093339"/>
                  </a:lnTo>
                  <a:lnTo>
                    <a:pt x="800290" y="3096387"/>
                  </a:lnTo>
                  <a:lnTo>
                    <a:pt x="801814" y="3102584"/>
                  </a:lnTo>
                  <a:lnTo>
                    <a:pt x="803338" y="3111728"/>
                  </a:lnTo>
                  <a:lnTo>
                    <a:pt x="810958" y="3111728"/>
                  </a:lnTo>
                  <a:lnTo>
                    <a:pt x="810844" y="3105632"/>
                  </a:lnTo>
                  <a:lnTo>
                    <a:pt x="810755" y="3101581"/>
                  </a:lnTo>
                  <a:lnTo>
                    <a:pt x="810641" y="3097961"/>
                  </a:lnTo>
                  <a:lnTo>
                    <a:pt x="810526" y="3095688"/>
                  </a:lnTo>
                  <a:lnTo>
                    <a:pt x="810425" y="3093339"/>
                  </a:lnTo>
                  <a:lnTo>
                    <a:pt x="810196" y="3088589"/>
                  </a:lnTo>
                  <a:lnTo>
                    <a:pt x="809675" y="3078416"/>
                  </a:lnTo>
                  <a:lnTo>
                    <a:pt x="809586" y="3075051"/>
                  </a:lnTo>
                  <a:lnTo>
                    <a:pt x="809434" y="3068955"/>
                  </a:lnTo>
                  <a:lnTo>
                    <a:pt x="809498" y="3066796"/>
                  </a:lnTo>
                  <a:lnTo>
                    <a:pt x="809688" y="3060382"/>
                  </a:lnTo>
                  <a:lnTo>
                    <a:pt x="810196" y="3051810"/>
                  </a:lnTo>
                  <a:lnTo>
                    <a:pt x="810717" y="3042386"/>
                  </a:lnTo>
                  <a:lnTo>
                    <a:pt x="810958" y="3032379"/>
                  </a:lnTo>
                  <a:close/>
                </a:path>
                <a:path w="814069" h="3476625">
                  <a:moveTo>
                    <a:pt x="810958" y="2920936"/>
                  </a:moveTo>
                  <a:lnTo>
                    <a:pt x="803338" y="2920936"/>
                  </a:lnTo>
                  <a:lnTo>
                    <a:pt x="801814" y="2923984"/>
                  </a:lnTo>
                  <a:lnTo>
                    <a:pt x="800290" y="2934652"/>
                  </a:lnTo>
                  <a:lnTo>
                    <a:pt x="798766" y="2939224"/>
                  </a:lnTo>
                  <a:lnTo>
                    <a:pt x="798766" y="2940748"/>
                  </a:lnTo>
                  <a:lnTo>
                    <a:pt x="797242" y="2942272"/>
                  </a:lnTo>
                  <a:lnTo>
                    <a:pt x="797242" y="2943796"/>
                  </a:lnTo>
                  <a:lnTo>
                    <a:pt x="795718" y="2945320"/>
                  </a:lnTo>
                  <a:lnTo>
                    <a:pt x="742289" y="2945320"/>
                  </a:lnTo>
                  <a:lnTo>
                    <a:pt x="699757" y="2919412"/>
                  </a:lnTo>
                  <a:lnTo>
                    <a:pt x="682536" y="2909112"/>
                  </a:lnTo>
                  <a:lnTo>
                    <a:pt x="661327" y="2876651"/>
                  </a:lnTo>
                  <a:lnTo>
                    <a:pt x="652183" y="2876651"/>
                  </a:lnTo>
                  <a:lnTo>
                    <a:pt x="653072" y="2887319"/>
                  </a:lnTo>
                  <a:lnTo>
                    <a:pt x="653516" y="2895219"/>
                  </a:lnTo>
                  <a:lnTo>
                    <a:pt x="653542" y="2896552"/>
                  </a:lnTo>
                  <a:lnTo>
                    <a:pt x="653681" y="2901391"/>
                  </a:lnTo>
                  <a:lnTo>
                    <a:pt x="653681" y="2909963"/>
                  </a:lnTo>
                  <a:lnTo>
                    <a:pt x="653516" y="2915793"/>
                  </a:lnTo>
                  <a:lnTo>
                    <a:pt x="653440" y="2916936"/>
                  </a:lnTo>
                  <a:lnTo>
                    <a:pt x="653059" y="2923057"/>
                  </a:lnTo>
                  <a:lnTo>
                    <a:pt x="652957" y="2923984"/>
                  </a:lnTo>
                  <a:lnTo>
                    <a:pt x="652183" y="2931604"/>
                  </a:lnTo>
                  <a:lnTo>
                    <a:pt x="652183" y="2936176"/>
                  </a:lnTo>
                  <a:lnTo>
                    <a:pt x="661327" y="2936176"/>
                  </a:lnTo>
                  <a:lnTo>
                    <a:pt x="662851" y="2927032"/>
                  </a:lnTo>
                  <a:lnTo>
                    <a:pt x="662851" y="2922460"/>
                  </a:lnTo>
                  <a:lnTo>
                    <a:pt x="665899" y="2919412"/>
                  </a:lnTo>
                  <a:lnTo>
                    <a:pt x="667423" y="2919412"/>
                  </a:lnTo>
                  <a:lnTo>
                    <a:pt x="668947" y="2920936"/>
                  </a:lnTo>
                  <a:lnTo>
                    <a:pt x="670471" y="2920936"/>
                  </a:lnTo>
                  <a:lnTo>
                    <a:pt x="727049" y="2952940"/>
                  </a:lnTo>
                  <a:lnTo>
                    <a:pt x="719874" y="2957576"/>
                  </a:lnTo>
                  <a:lnTo>
                    <a:pt x="712292" y="2962173"/>
                  </a:lnTo>
                  <a:lnTo>
                    <a:pt x="676884" y="2981833"/>
                  </a:lnTo>
                  <a:lnTo>
                    <a:pt x="670471" y="2985046"/>
                  </a:lnTo>
                  <a:lnTo>
                    <a:pt x="665899" y="2985046"/>
                  </a:lnTo>
                  <a:lnTo>
                    <a:pt x="665899" y="2983522"/>
                  </a:lnTo>
                  <a:lnTo>
                    <a:pt x="664375" y="2981998"/>
                  </a:lnTo>
                  <a:lnTo>
                    <a:pt x="664311" y="2981833"/>
                  </a:lnTo>
                  <a:lnTo>
                    <a:pt x="662851" y="2977426"/>
                  </a:lnTo>
                  <a:lnTo>
                    <a:pt x="662813" y="2977235"/>
                  </a:lnTo>
                  <a:lnTo>
                    <a:pt x="661327" y="2969806"/>
                  </a:lnTo>
                  <a:lnTo>
                    <a:pt x="652183" y="2969806"/>
                  </a:lnTo>
                  <a:lnTo>
                    <a:pt x="652284" y="2971330"/>
                  </a:lnTo>
                  <a:lnTo>
                    <a:pt x="653008" y="2981998"/>
                  </a:lnTo>
                  <a:lnTo>
                    <a:pt x="653135" y="2984449"/>
                  </a:lnTo>
                  <a:lnTo>
                    <a:pt x="653224" y="2986570"/>
                  </a:lnTo>
                  <a:lnTo>
                    <a:pt x="653338" y="2989402"/>
                  </a:lnTo>
                  <a:lnTo>
                    <a:pt x="653402" y="2991142"/>
                  </a:lnTo>
                  <a:lnTo>
                    <a:pt x="653516" y="2993618"/>
                  </a:lnTo>
                  <a:lnTo>
                    <a:pt x="653630" y="3000286"/>
                  </a:lnTo>
                  <a:lnTo>
                    <a:pt x="653707" y="3027718"/>
                  </a:lnTo>
                  <a:lnTo>
                    <a:pt x="652183" y="3049143"/>
                  </a:lnTo>
                  <a:lnTo>
                    <a:pt x="661327" y="3049143"/>
                  </a:lnTo>
                  <a:lnTo>
                    <a:pt x="685558" y="3016669"/>
                  </a:lnTo>
                  <a:lnTo>
                    <a:pt x="710184" y="3001810"/>
                  </a:lnTo>
                  <a:lnTo>
                    <a:pt x="737793" y="2985046"/>
                  </a:lnTo>
                  <a:lnTo>
                    <a:pt x="745337" y="2980474"/>
                  </a:lnTo>
                  <a:lnTo>
                    <a:pt x="794194" y="2980474"/>
                  </a:lnTo>
                  <a:lnTo>
                    <a:pt x="800290" y="2986570"/>
                  </a:lnTo>
                  <a:lnTo>
                    <a:pt x="800290" y="2991142"/>
                  </a:lnTo>
                  <a:lnTo>
                    <a:pt x="801814" y="3000286"/>
                  </a:lnTo>
                  <a:lnTo>
                    <a:pt x="801814" y="3001810"/>
                  </a:lnTo>
                  <a:lnTo>
                    <a:pt x="803338" y="3003334"/>
                  </a:lnTo>
                  <a:lnTo>
                    <a:pt x="803338" y="3004858"/>
                  </a:lnTo>
                  <a:lnTo>
                    <a:pt x="810958" y="3004858"/>
                  </a:lnTo>
                  <a:lnTo>
                    <a:pt x="810933" y="3003334"/>
                  </a:lnTo>
                  <a:lnTo>
                    <a:pt x="810806" y="2995257"/>
                  </a:lnTo>
                  <a:lnTo>
                    <a:pt x="810717" y="2989402"/>
                  </a:lnTo>
                  <a:lnTo>
                    <a:pt x="810602" y="2986570"/>
                  </a:lnTo>
                  <a:lnTo>
                    <a:pt x="810526" y="2985046"/>
                  </a:lnTo>
                  <a:lnTo>
                    <a:pt x="810425" y="2982645"/>
                  </a:lnTo>
                  <a:lnTo>
                    <a:pt x="810336" y="2980474"/>
                  </a:lnTo>
                  <a:lnTo>
                    <a:pt x="810272" y="2979140"/>
                  </a:lnTo>
                  <a:lnTo>
                    <a:pt x="810209" y="2977426"/>
                  </a:lnTo>
                  <a:lnTo>
                    <a:pt x="810094" y="2975597"/>
                  </a:lnTo>
                  <a:lnTo>
                    <a:pt x="809675" y="2968206"/>
                  </a:lnTo>
                  <a:lnTo>
                    <a:pt x="809612" y="2966758"/>
                  </a:lnTo>
                  <a:lnTo>
                    <a:pt x="809434" y="2962173"/>
                  </a:lnTo>
                  <a:lnTo>
                    <a:pt x="809675" y="2955277"/>
                  </a:lnTo>
                  <a:lnTo>
                    <a:pt x="810234" y="2945320"/>
                  </a:lnTo>
                  <a:lnTo>
                    <a:pt x="810298" y="2943796"/>
                  </a:lnTo>
                  <a:lnTo>
                    <a:pt x="810374" y="2942272"/>
                  </a:lnTo>
                  <a:lnTo>
                    <a:pt x="810437" y="2940748"/>
                  </a:lnTo>
                  <a:lnTo>
                    <a:pt x="810514" y="2939224"/>
                  </a:lnTo>
                  <a:lnTo>
                    <a:pt x="810653" y="2936176"/>
                  </a:lnTo>
                  <a:lnTo>
                    <a:pt x="810768" y="2931604"/>
                  </a:lnTo>
                  <a:lnTo>
                    <a:pt x="810856" y="2927032"/>
                  </a:lnTo>
                  <a:lnTo>
                    <a:pt x="810958" y="2920936"/>
                  </a:lnTo>
                  <a:close/>
                </a:path>
                <a:path w="814069" h="3476625">
                  <a:moveTo>
                    <a:pt x="810958" y="2757678"/>
                  </a:moveTo>
                  <a:lnTo>
                    <a:pt x="803338" y="2757678"/>
                  </a:lnTo>
                  <a:lnTo>
                    <a:pt x="798766" y="2775966"/>
                  </a:lnTo>
                  <a:lnTo>
                    <a:pt x="798766" y="2777490"/>
                  </a:lnTo>
                  <a:lnTo>
                    <a:pt x="797242" y="2779014"/>
                  </a:lnTo>
                  <a:lnTo>
                    <a:pt x="797242" y="2780538"/>
                  </a:lnTo>
                  <a:lnTo>
                    <a:pt x="795718" y="2780538"/>
                  </a:lnTo>
                  <a:lnTo>
                    <a:pt x="792670" y="2782062"/>
                  </a:lnTo>
                  <a:lnTo>
                    <a:pt x="667423" y="2782062"/>
                  </a:lnTo>
                  <a:lnTo>
                    <a:pt x="667423" y="2753106"/>
                  </a:lnTo>
                  <a:lnTo>
                    <a:pt x="668947" y="2751582"/>
                  </a:lnTo>
                  <a:lnTo>
                    <a:pt x="668947" y="2749969"/>
                  </a:lnTo>
                  <a:lnTo>
                    <a:pt x="670471" y="2748445"/>
                  </a:lnTo>
                  <a:lnTo>
                    <a:pt x="676071" y="2745486"/>
                  </a:lnTo>
                  <a:lnTo>
                    <a:pt x="681367" y="2743492"/>
                  </a:lnTo>
                  <a:lnTo>
                    <a:pt x="699516" y="2737777"/>
                  </a:lnTo>
                  <a:lnTo>
                    <a:pt x="699516" y="2727109"/>
                  </a:lnTo>
                  <a:lnTo>
                    <a:pt x="675271" y="2729204"/>
                  </a:lnTo>
                  <a:lnTo>
                    <a:pt x="663651" y="2729890"/>
                  </a:lnTo>
                  <a:lnTo>
                    <a:pt x="652183" y="2730157"/>
                  </a:lnTo>
                  <a:lnTo>
                    <a:pt x="652411" y="2739339"/>
                  </a:lnTo>
                  <a:lnTo>
                    <a:pt x="653465" y="2765171"/>
                  </a:lnTo>
                  <a:lnTo>
                    <a:pt x="653707" y="2782062"/>
                  </a:lnTo>
                  <a:lnTo>
                    <a:pt x="653516" y="2824403"/>
                  </a:lnTo>
                  <a:lnTo>
                    <a:pt x="653059" y="2846438"/>
                  </a:lnTo>
                  <a:lnTo>
                    <a:pt x="652183" y="2869031"/>
                  </a:lnTo>
                  <a:lnTo>
                    <a:pt x="681228" y="2869031"/>
                  </a:lnTo>
                  <a:lnTo>
                    <a:pt x="688848" y="2870555"/>
                  </a:lnTo>
                  <a:lnTo>
                    <a:pt x="699516" y="2872079"/>
                  </a:lnTo>
                  <a:lnTo>
                    <a:pt x="699516" y="2861411"/>
                  </a:lnTo>
                  <a:lnTo>
                    <a:pt x="690981" y="2859151"/>
                  </a:lnTo>
                  <a:lnTo>
                    <a:pt x="683844" y="2857030"/>
                  </a:lnTo>
                  <a:lnTo>
                    <a:pt x="678434" y="2855201"/>
                  </a:lnTo>
                  <a:lnTo>
                    <a:pt x="675043" y="2853791"/>
                  </a:lnTo>
                  <a:lnTo>
                    <a:pt x="668947" y="2850743"/>
                  </a:lnTo>
                  <a:lnTo>
                    <a:pt x="668947" y="2847695"/>
                  </a:lnTo>
                  <a:lnTo>
                    <a:pt x="667423" y="2846171"/>
                  </a:lnTo>
                  <a:lnTo>
                    <a:pt x="667423" y="2817114"/>
                  </a:lnTo>
                  <a:lnTo>
                    <a:pt x="794194" y="2817114"/>
                  </a:lnTo>
                  <a:lnTo>
                    <a:pt x="795718" y="2818638"/>
                  </a:lnTo>
                  <a:lnTo>
                    <a:pt x="797242" y="2818638"/>
                  </a:lnTo>
                  <a:lnTo>
                    <a:pt x="798766" y="2820263"/>
                  </a:lnTo>
                  <a:lnTo>
                    <a:pt x="798766" y="2823311"/>
                  </a:lnTo>
                  <a:lnTo>
                    <a:pt x="803338" y="2841599"/>
                  </a:lnTo>
                  <a:lnTo>
                    <a:pt x="810958" y="2841599"/>
                  </a:lnTo>
                  <a:lnTo>
                    <a:pt x="810717" y="2828747"/>
                  </a:lnTo>
                  <a:lnTo>
                    <a:pt x="809434" y="2801874"/>
                  </a:lnTo>
                  <a:lnTo>
                    <a:pt x="810717" y="2773159"/>
                  </a:lnTo>
                  <a:lnTo>
                    <a:pt x="810958" y="2757678"/>
                  </a:lnTo>
                  <a:close/>
                </a:path>
                <a:path w="814069" h="3476625">
                  <a:moveTo>
                    <a:pt x="814006" y="3433673"/>
                  </a:moveTo>
                  <a:lnTo>
                    <a:pt x="806297" y="3393173"/>
                  </a:lnTo>
                  <a:lnTo>
                    <a:pt x="773671" y="3370453"/>
                  </a:lnTo>
                  <a:lnTo>
                    <a:pt x="763625" y="3369564"/>
                  </a:lnTo>
                  <a:lnTo>
                    <a:pt x="755904" y="3370148"/>
                  </a:lnTo>
                  <a:lnTo>
                    <a:pt x="720242" y="3398736"/>
                  </a:lnTo>
                  <a:lnTo>
                    <a:pt x="710209" y="3419576"/>
                  </a:lnTo>
                  <a:lnTo>
                    <a:pt x="705802" y="3427577"/>
                  </a:lnTo>
                  <a:lnTo>
                    <a:pt x="701687" y="3433292"/>
                  </a:lnTo>
                  <a:lnTo>
                    <a:pt x="697992" y="3436721"/>
                  </a:lnTo>
                  <a:lnTo>
                    <a:pt x="693420" y="3441293"/>
                  </a:lnTo>
                  <a:lnTo>
                    <a:pt x="688848" y="3442817"/>
                  </a:lnTo>
                  <a:lnTo>
                    <a:pt x="676567" y="3442817"/>
                  </a:lnTo>
                  <a:lnTo>
                    <a:pt x="671995" y="3441293"/>
                  </a:lnTo>
                  <a:lnTo>
                    <a:pt x="667423" y="3436721"/>
                  </a:lnTo>
                  <a:lnTo>
                    <a:pt x="664375" y="3432149"/>
                  </a:lnTo>
                  <a:lnTo>
                    <a:pt x="661327" y="3426053"/>
                  </a:lnTo>
                  <a:lnTo>
                    <a:pt x="661327" y="3410813"/>
                  </a:lnTo>
                  <a:lnTo>
                    <a:pt x="697992" y="3387953"/>
                  </a:lnTo>
                  <a:lnTo>
                    <a:pt x="697992" y="3375761"/>
                  </a:lnTo>
                  <a:lnTo>
                    <a:pt x="691896" y="3377285"/>
                  </a:lnTo>
                  <a:lnTo>
                    <a:pt x="667423" y="3377285"/>
                  </a:lnTo>
                  <a:lnTo>
                    <a:pt x="656755" y="3375761"/>
                  </a:lnTo>
                  <a:lnTo>
                    <a:pt x="653630" y="3386899"/>
                  </a:lnTo>
                  <a:lnTo>
                    <a:pt x="651230" y="3397478"/>
                  </a:lnTo>
                  <a:lnTo>
                    <a:pt x="649681" y="3407473"/>
                  </a:lnTo>
                  <a:lnTo>
                    <a:pt x="649135" y="3416909"/>
                  </a:lnTo>
                  <a:lnTo>
                    <a:pt x="649986" y="3430689"/>
                  </a:lnTo>
                  <a:lnTo>
                    <a:pt x="670026" y="3468078"/>
                  </a:lnTo>
                  <a:lnTo>
                    <a:pt x="696468" y="3476434"/>
                  </a:lnTo>
                  <a:lnTo>
                    <a:pt x="703275" y="3475888"/>
                  </a:lnTo>
                  <a:lnTo>
                    <a:pt x="736803" y="3447351"/>
                  </a:lnTo>
                  <a:lnTo>
                    <a:pt x="746861" y="3426053"/>
                  </a:lnTo>
                  <a:lnTo>
                    <a:pt x="751433" y="3419957"/>
                  </a:lnTo>
                  <a:lnTo>
                    <a:pt x="757529" y="3410813"/>
                  </a:lnTo>
                  <a:lnTo>
                    <a:pt x="760577" y="3407765"/>
                  </a:lnTo>
                  <a:lnTo>
                    <a:pt x="763625" y="3406241"/>
                  </a:lnTo>
                  <a:lnTo>
                    <a:pt x="768197" y="3404717"/>
                  </a:lnTo>
                  <a:lnTo>
                    <a:pt x="771334" y="3403193"/>
                  </a:lnTo>
                  <a:lnTo>
                    <a:pt x="783526" y="3403193"/>
                  </a:lnTo>
                  <a:lnTo>
                    <a:pt x="789622" y="3406241"/>
                  </a:lnTo>
                  <a:lnTo>
                    <a:pt x="798766" y="3415385"/>
                  </a:lnTo>
                  <a:lnTo>
                    <a:pt x="801814" y="3421481"/>
                  </a:lnTo>
                  <a:lnTo>
                    <a:pt x="801814" y="3429101"/>
                  </a:lnTo>
                  <a:lnTo>
                    <a:pt x="771817" y="3461728"/>
                  </a:lnTo>
                  <a:lnTo>
                    <a:pt x="762101" y="3464242"/>
                  </a:lnTo>
                  <a:lnTo>
                    <a:pt x="762101" y="3474910"/>
                  </a:lnTo>
                  <a:lnTo>
                    <a:pt x="788085" y="3475101"/>
                  </a:lnTo>
                  <a:lnTo>
                    <a:pt x="797864" y="3475558"/>
                  </a:lnTo>
                  <a:lnTo>
                    <a:pt x="807910" y="3476434"/>
                  </a:lnTo>
                  <a:lnTo>
                    <a:pt x="810958" y="3468814"/>
                  </a:lnTo>
                  <a:lnTo>
                    <a:pt x="812482" y="3461194"/>
                  </a:lnTo>
                  <a:lnTo>
                    <a:pt x="812482" y="3456622"/>
                  </a:lnTo>
                  <a:lnTo>
                    <a:pt x="814006" y="3449002"/>
                  </a:lnTo>
                  <a:lnTo>
                    <a:pt x="814006" y="34336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4225" y="8301990"/>
              <a:ext cx="244316" cy="86067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78835" y="8451532"/>
              <a:ext cx="210788" cy="153981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344293" y="7258145"/>
              <a:ext cx="148590" cy="53340"/>
            </a:xfrm>
            <a:custGeom>
              <a:avLst/>
              <a:gdLst/>
              <a:ahLst/>
              <a:cxnLst/>
              <a:rect l="l" t="t" r="r" b="b"/>
              <a:pathLst>
                <a:path w="148589" h="53340">
                  <a:moveTo>
                    <a:pt x="142017" y="51816"/>
                  </a:moveTo>
                  <a:lnTo>
                    <a:pt x="125253" y="51816"/>
                  </a:lnTo>
                  <a:lnTo>
                    <a:pt x="125253" y="48768"/>
                  </a:lnTo>
                  <a:lnTo>
                    <a:pt x="126777" y="47244"/>
                  </a:lnTo>
                  <a:lnTo>
                    <a:pt x="126777" y="45720"/>
                  </a:lnTo>
                  <a:lnTo>
                    <a:pt x="128301" y="44196"/>
                  </a:lnTo>
                  <a:lnTo>
                    <a:pt x="128301" y="42672"/>
                  </a:lnTo>
                  <a:lnTo>
                    <a:pt x="129825" y="41148"/>
                  </a:lnTo>
                  <a:lnTo>
                    <a:pt x="129825" y="27432"/>
                  </a:lnTo>
                  <a:lnTo>
                    <a:pt x="128301" y="25908"/>
                  </a:lnTo>
                  <a:lnTo>
                    <a:pt x="128301" y="24384"/>
                  </a:lnTo>
                  <a:lnTo>
                    <a:pt x="126777" y="22860"/>
                  </a:lnTo>
                  <a:lnTo>
                    <a:pt x="123729" y="21336"/>
                  </a:lnTo>
                  <a:lnTo>
                    <a:pt x="122205" y="21336"/>
                  </a:lnTo>
                  <a:lnTo>
                    <a:pt x="119157" y="19812"/>
                  </a:lnTo>
                  <a:lnTo>
                    <a:pt x="3048" y="19812"/>
                  </a:lnTo>
                  <a:lnTo>
                    <a:pt x="3048" y="18288"/>
                  </a:lnTo>
                  <a:lnTo>
                    <a:pt x="1524" y="18288"/>
                  </a:lnTo>
                  <a:lnTo>
                    <a:pt x="1524" y="16764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20681" y="0"/>
                  </a:lnTo>
                  <a:lnTo>
                    <a:pt x="134397" y="4572"/>
                  </a:lnTo>
                  <a:lnTo>
                    <a:pt x="137445" y="6096"/>
                  </a:lnTo>
                  <a:lnTo>
                    <a:pt x="143541" y="12192"/>
                  </a:lnTo>
                  <a:lnTo>
                    <a:pt x="148113" y="25908"/>
                  </a:lnTo>
                  <a:lnTo>
                    <a:pt x="148113" y="36576"/>
                  </a:lnTo>
                  <a:lnTo>
                    <a:pt x="146589" y="38100"/>
                  </a:lnTo>
                  <a:lnTo>
                    <a:pt x="146589" y="42672"/>
                  </a:lnTo>
                  <a:lnTo>
                    <a:pt x="145065" y="44196"/>
                  </a:lnTo>
                  <a:lnTo>
                    <a:pt x="145065" y="47244"/>
                  </a:lnTo>
                  <a:lnTo>
                    <a:pt x="143541" y="48768"/>
                  </a:lnTo>
                  <a:lnTo>
                    <a:pt x="143541" y="50292"/>
                  </a:lnTo>
                  <a:lnTo>
                    <a:pt x="142017" y="50292"/>
                  </a:lnTo>
                  <a:lnTo>
                    <a:pt x="142017" y="51816"/>
                  </a:lnTo>
                  <a:close/>
                </a:path>
                <a:path w="148589" h="53340">
                  <a:moveTo>
                    <a:pt x="138969" y="53340"/>
                  </a:moveTo>
                  <a:lnTo>
                    <a:pt x="128301" y="53340"/>
                  </a:lnTo>
                  <a:lnTo>
                    <a:pt x="126777" y="51816"/>
                  </a:lnTo>
                  <a:lnTo>
                    <a:pt x="140493" y="51816"/>
                  </a:lnTo>
                  <a:lnTo>
                    <a:pt x="138969" y="53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82488" y="7132986"/>
              <a:ext cx="109918" cy="8696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80964" y="6954393"/>
              <a:ext cx="109918" cy="14954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80964" y="6713315"/>
              <a:ext cx="149637" cy="201453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2380964" y="6626352"/>
              <a:ext cx="110489" cy="59690"/>
            </a:xfrm>
            <a:custGeom>
              <a:avLst/>
              <a:gdLst/>
              <a:ahLst/>
              <a:cxnLst/>
              <a:rect l="l" t="t" r="r" b="b"/>
              <a:pathLst>
                <a:path w="110489" h="59690">
                  <a:moveTo>
                    <a:pt x="18288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18288" y="0"/>
                  </a:lnTo>
                  <a:lnTo>
                    <a:pt x="18288" y="1524"/>
                  </a:lnTo>
                  <a:close/>
                </a:path>
                <a:path w="110489" h="59690">
                  <a:moveTo>
                    <a:pt x="109918" y="56388"/>
                  </a:moveTo>
                  <a:lnTo>
                    <a:pt x="1524" y="56388"/>
                  </a:lnTo>
                  <a:lnTo>
                    <a:pt x="1524" y="45720"/>
                  </a:lnTo>
                  <a:lnTo>
                    <a:pt x="3048" y="44196"/>
                  </a:lnTo>
                  <a:lnTo>
                    <a:pt x="3048" y="42672"/>
                  </a:lnTo>
                  <a:lnTo>
                    <a:pt x="19812" y="42672"/>
                  </a:lnTo>
                  <a:lnTo>
                    <a:pt x="15240" y="39624"/>
                  </a:lnTo>
                  <a:lnTo>
                    <a:pt x="6096" y="30480"/>
                  </a:lnTo>
                  <a:lnTo>
                    <a:pt x="4572" y="27432"/>
                  </a:lnTo>
                  <a:lnTo>
                    <a:pt x="3048" y="25908"/>
                  </a:lnTo>
                  <a:lnTo>
                    <a:pt x="1524" y="22860"/>
                  </a:lnTo>
                  <a:lnTo>
                    <a:pt x="1524" y="21336"/>
                  </a:lnTo>
                  <a:lnTo>
                    <a:pt x="0" y="19812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19812" y="1524"/>
                  </a:lnTo>
                  <a:lnTo>
                    <a:pt x="21336" y="3048"/>
                  </a:lnTo>
                  <a:lnTo>
                    <a:pt x="19812" y="4572"/>
                  </a:lnTo>
                  <a:lnTo>
                    <a:pt x="19812" y="7620"/>
                  </a:lnTo>
                  <a:lnTo>
                    <a:pt x="18288" y="9144"/>
                  </a:lnTo>
                  <a:lnTo>
                    <a:pt x="18288" y="21336"/>
                  </a:lnTo>
                  <a:lnTo>
                    <a:pt x="19812" y="22860"/>
                  </a:lnTo>
                  <a:lnTo>
                    <a:pt x="21336" y="25908"/>
                  </a:lnTo>
                  <a:lnTo>
                    <a:pt x="24384" y="28956"/>
                  </a:lnTo>
                  <a:lnTo>
                    <a:pt x="25908" y="32004"/>
                  </a:lnTo>
                  <a:lnTo>
                    <a:pt x="28956" y="33528"/>
                  </a:lnTo>
                  <a:lnTo>
                    <a:pt x="32099" y="35052"/>
                  </a:lnTo>
                  <a:lnTo>
                    <a:pt x="35147" y="38100"/>
                  </a:lnTo>
                  <a:lnTo>
                    <a:pt x="39719" y="41148"/>
                  </a:lnTo>
                  <a:lnTo>
                    <a:pt x="108394" y="41148"/>
                  </a:lnTo>
                  <a:lnTo>
                    <a:pt x="108394" y="44196"/>
                  </a:lnTo>
                  <a:lnTo>
                    <a:pt x="109918" y="45720"/>
                  </a:lnTo>
                  <a:lnTo>
                    <a:pt x="109918" y="56388"/>
                  </a:lnTo>
                  <a:close/>
                </a:path>
                <a:path w="110489" h="59690">
                  <a:moveTo>
                    <a:pt x="106870" y="59436"/>
                  </a:moveTo>
                  <a:lnTo>
                    <a:pt x="3048" y="59436"/>
                  </a:lnTo>
                  <a:lnTo>
                    <a:pt x="3048" y="56388"/>
                  </a:lnTo>
                  <a:lnTo>
                    <a:pt x="108394" y="56388"/>
                  </a:lnTo>
                  <a:lnTo>
                    <a:pt x="108394" y="57912"/>
                  </a:lnTo>
                  <a:lnTo>
                    <a:pt x="106870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3625" y="6379082"/>
              <a:ext cx="158781" cy="17087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3625" y="6247828"/>
              <a:ext cx="158781" cy="93059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2333612" y="6198972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4">
                  <a:moveTo>
                    <a:pt x="155740" y="15328"/>
                  </a:moveTo>
                  <a:lnTo>
                    <a:pt x="1524" y="15328"/>
                  </a:lnTo>
                  <a:lnTo>
                    <a:pt x="1524" y="18376"/>
                  </a:lnTo>
                  <a:lnTo>
                    <a:pt x="155740" y="18376"/>
                  </a:lnTo>
                  <a:lnTo>
                    <a:pt x="155740" y="15328"/>
                  </a:lnTo>
                  <a:close/>
                </a:path>
                <a:path w="157480" h="18414">
                  <a:moveTo>
                    <a:pt x="157264" y="5080"/>
                  </a:moveTo>
                  <a:lnTo>
                    <a:pt x="156502" y="5080"/>
                  </a:lnTo>
                  <a:lnTo>
                    <a:pt x="156502" y="2540"/>
                  </a:lnTo>
                  <a:lnTo>
                    <a:pt x="155740" y="2540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15240"/>
                  </a:lnTo>
                  <a:lnTo>
                    <a:pt x="157264" y="15240"/>
                  </a:lnTo>
                  <a:lnTo>
                    <a:pt x="157264" y="50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80964" y="6075426"/>
              <a:ext cx="111442" cy="100679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2333625" y="6028086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4">
                  <a:moveTo>
                    <a:pt x="154209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5240"/>
                  </a:lnTo>
                  <a:lnTo>
                    <a:pt x="0" y="1371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3048"/>
                  </a:lnTo>
                  <a:lnTo>
                    <a:pt x="157257" y="4572"/>
                  </a:lnTo>
                  <a:lnTo>
                    <a:pt x="157257" y="13716"/>
                  </a:lnTo>
                  <a:lnTo>
                    <a:pt x="155733" y="15240"/>
                  </a:lnTo>
                  <a:lnTo>
                    <a:pt x="155733" y="16764"/>
                  </a:lnTo>
                  <a:lnTo>
                    <a:pt x="154209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80964" y="5922740"/>
              <a:ext cx="111442" cy="82486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380964" y="5825109"/>
              <a:ext cx="110489" cy="59690"/>
            </a:xfrm>
            <a:custGeom>
              <a:avLst/>
              <a:gdLst/>
              <a:ahLst/>
              <a:cxnLst/>
              <a:rect l="l" t="t" r="r" b="b"/>
              <a:pathLst>
                <a:path w="110489" h="59689">
                  <a:moveTo>
                    <a:pt x="19812" y="1524"/>
                  </a:moveTo>
                  <a:lnTo>
                    <a:pt x="4572" y="1524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close/>
                </a:path>
                <a:path w="110489" h="59689">
                  <a:moveTo>
                    <a:pt x="106870" y="59531"/>
                  </a:moveTo>
                  <a:lnTo>
                    <a:pt x="4572" y="59531"/>
                  </a:lnTo>
                  <a:lnTo>
                    <a:pt x="3048" y="58007"/>
                  </a:lnTo>
                  <a:lnTo>
                    <a:pt x="3048" y="56483"/>
                  </a:lnTo>
                  <a:lnTo>
                    <a:pt x="1524" y="56483"/>
                  </a:lnTo>
                  <a:lnTo>
                    <a:pt x="1524" y="45815"/>
                  </a:lnTo>
                  <a:lnTo>
                    <a:pt x="3048" y="44291"/>
                  </a:lnTo>
                  <a:lnTo>
                    <a:pt x="3048" y="42767"/>
                  </a:lnTo>
                  <a:lnTo>
                    <a:pt x="19812" y="42767"/>
                  </a:lnTo>
                  <a:lnTo>
                    <a:pt x="15240" y="39719"/>
                  </a:lnTo>
                  <a:lnTo>
                    <a:pt x="12192" y="36671"/>
                  </a:lnTo>
                  <a:lnTo>
                    <a:pt x="10668" y="35052"/>
                  </a:lnTo>
                  <a:lnTo>
                    <a:pt x="6096" y="30480"/>
                  </a:lnTo>
                  <a:lnTo>
                    <a:pt x="4572" y="27432"/>
                  </a:lnTo>
                  <a:lnTo>
                    <a:pt x="3048" y="25908"/>
                  </a:lnTo>
                  <a:lnTo>
                    <a:pt x="1524" y="22860"/>
                  </a:lnTo>
                  <a:lnTo>
                    <a:pt x="1524" y="21336"/>
                  </a:lnTo>
                  <a:lnTo>
                    <a:pt x="0" y="18288"/>
                  </a:lnTo>
                  <a:lnTo>
                    <a:pt x="0" y="9144"/>
                  </a:lnTo>
                  <a:lnTo>
                    <a:pt x="1524" y="7620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21336" y="1524"/>
                  </a:lnTo>
                  <a:lnTo>
                    <a:pt x="21336" y="3048"/>
                  </a:lnTo>
                  <a:lnTo>
                    <a:pt x="19812" y="4572"/>
                  </a:lnTo>
                  <a:lnTo>
                    <a:pt x="19812" y="7620"/>
                  </a:lnTo>
                  <a:lnTo>
                    <a:pt x="18288" y="9144"/>
                  </a:lnTo>
                  <a:lnTo>
                    <a:pt x="18288" y="21336"/>
                  </a:lnTo>
                  <a:lnTo>
                    <a:pt x="21336" y="24384"/>
                  </a:lnTo>
                  <a:lnTo>
                    <a:pt x="22860" y="27432"/>
                  </a:lnTo>
                  <a:lnTo>
                    <a:pt x="28956" y="33528"/>
                  </a:lnTo>
                  <a:lnTo>
                    <a:pt x="32099" y="35052"/>
                  </a:lnTo>
                  <a:lnTo>
                    <a:pt x="35147" y="38195"/>
                  </a:lnTo>
                  <a:lnTo>
                    <a:pt x="39719" y="41243"/>
                  </a:lnTo>
                  <a:lnTo>
                    <a:pt x="108394" y="41243"/>
                  </a:lnTo>
                  <a:lnTo>
                    <a:pt x="108394" y="44291"/>
                  </a:lnTo>
                  <a:lnTo>
                    <a:pt x="109918" y="45815"/>
                  </a:lnTo>
                  <a:lnTo>
                    <a:pt x="109918" y="54959"/>
                  </a:lnTo>
                  <a:lnTo>
                    <a:pt x="108394" y="56483"/>
                  </a:lnTo>
                  <a:lnTo>
                    <a:pt x="108394" y="58007"/>
                  </a:lnTo>
                  <a:lnTo>
                    <a:pt x="106870" y="58007"/>
                  </a:lnTo>
                  <a:lnTo>
                    <a:pt x="106870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3625" y="4920138"/>
              <a:ext cx="158781" cy="837819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97848" y="6546913"/>
              <a:ext cx="198501" cy="750855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48235" y="6275260"/>
              <a:ext cx="111442" cy="20450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97848" y="5484781"/>
              <a:ext cx="198501" cy="71418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2600883" y="5332197"/>
              <a:ext cx="157480" cy="78105"/>
            </a:xfrm>
            <a:custGeom>
              <a:avLst/>
              <a:gdLst/>
              <a:ahLst/>
              <a:cxnLst/>
              <a:rect l="l" t="t" r="r" b="b"/>
              <a:pathLst>
                <a:path w="157480" h="78104">
                  <a:moveTo>
                    <a:pt x="30480" y="62572"/>
                  </a:moveTo>
                  <a:lnTo>
                    <a:pt x="28956" y="59524"/>
                  </a:lnTo>
                  <a:lnTo>
                    <a:pt x="27432" y="58000"/>
                  </a:lnTo>
                  <a:lnTo>
                    <a:pt x="25908" y="54952"/>
                  </a:lnTo>
                  <a:lnTo>
                    <a:pt x="15240" y="54952"/>
                  </a:lnTo>
                  <a:lnTo>
                    <a:pt x="12192" y="56476"/>
                  </a:lnTo>
                  <a:lnTo>
                    <a:pt x="9144" y="59524"/>
                  </a:lnTo>
                  <a:lnTo>
                    <a:pt x="7620" y="62572"/>
                  </a:lnTo>
                  <a:lnTo>
                    <a:pt x="7620" y="70192"/>
                  </a:lnTo>
                  <a:lnTo>
                    <a:pt x="9144" y="73240"/>
                  </a:lnTo>
                  <a:lnTo>
                    <a:pt x="12192" y="76288"/>
                  </a:lnTo>
                  <a:lnTo>
                    <a:pt x="15240" y="77812"/>
                  </a:lnTo>
                  <a:lnTo>
                    <a:pt x="22860" y="77812"/>
                  </a:lnTo>
                  <a:lnTo>
                    <a:pt x="25908" y="76288"/>
                  </a:lnTo>
                  <a:lnTo>
                    <a:pt x="28956" y="73240"/>
                  </a:lnTo>
                  <a:lnTo>
                    <a:pt x="30480" y="70192"/>
                  </a:lnTo>
                  <a:lnTo>
                    <a:pt x="30480" y="62572"/>
                  </a:lnTo>
                  <a:close/>
                </a:path>
                <a:path w="157480" h="78104">
                  <a:moveTo>
                    <a:pt x="157264" y="61048"/>
                  </a:moveTo>
                  <a:lnTo>
                    <a:pt x="155740" y="59524"/>
                  </a:lnTo>
                  <a:lnTo>
                    <a:pt x="155740" y="58000"/>
                  </a:lnTo>
                  <a:lnTo>
                    <a:pt x="154216" y="56476"/>
                  </a:lnTo>
                  <a:lnTo>
                    <a:pt x="51917" y="56476"/>
                  </a:lnTo>
                  <a:lnTo>
                    <a:pt x="51917" y="58000"/>
                  </a:lnTo>
                  <a:lnTo>
                    <a:pt x="50393" y="58000"/>
                  </a:lnTo>
                  <a:lnTo>
                    <a:pt x="50393" y="61048"/>
                  </a:lnTo>
                  <a:lnTo>
                    <a:pt x="48869" y="61048"/>
                  </a:lnTo>
                  <a:lnTo>
                    <a:pt x="48869" y="70192"/>
                  </a:lnTo>
                  <a:lnTo>
                    <a:pt x="50393" y="71716"/>
                  </a:lnTo>
                  <a:lnTo>
                    <a:pt x="50393" y="74764"/>
                  </a:lnTo>
                  <a:lnTo>
                    <a:pt x="155740" y="74764"/>
                  </a:lnTo>
                  <a:lnTo>
                    <a:pt x="155740" y="73240"/>
                  </a:lnTo>
                  <a:lnTo>
                    <a:pt x="157264" y="73240"/>
                  </a:lnTo>
                  <a:lnTo>
                    <a:pt x="157264" y="61048"/>
                  </a:lnTo>
                  <a:close/>
                </a:path>
                <a:path w="157480" h="78104">
                  <a:moveTo>
                    <a:pt x="157264" y="3048"/>
                  </a:moveTo>
                  <a:lnTo>
                    <a:pt x="155740" y="3048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3048"/>
                  </a:lnTo>
                  <a:lnTo>
                    <a:pt x="0" y="457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155740" y="18288"/>
                  </a:lnTo>
                  <a:lnTo>
                    <a:pt x="155740" y="16764"/>
                  </a:lnTo>
                  <a:lnTo>
                    <a:pt x="157264" y="15240"/>
                  </a:lnTo>
                  <a:lnTo>
                    <a:pt x="1572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48235" y="5216175"/>
              <a:ext cx="111442" cy="93154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11564" y="5019294"/>
              <a:ext cx="146589" cy="12515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02420" y="4834699"/>
              <a:ext cx="157257" cy="163258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49759" y="4721733"/>
              <a:ext cx="109918" cy="85439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2608516" y="4662202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8113" y="21431"/>
                  </a:moveTo>
                  <a:lnTo>
                    <a:pt x="42767" y="21431"/>
                  </a:lnTo>
                  <a:lnTo>
                    <a:pt x="42767" y="18288"/>
                  </a:lnTo>
                  <a:lnTo>
                    <a:pt x="41243" y="16764"/>
                  </a:lnTo>
                  <a:lnTo>
                    <a:pt x="41243" y="7620"/>
                  </a:lnTo>
                  <a:lnTo>
                    <a:pt x="42767" y="6096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8113" y="6096"/>
                  </a:lnTo>
                  <a:lnTo>
                    <a:pt x="149637" y="6096"/>
                  </a:lnTo>
                  <a:lnTo>
                    <a:pt x="149637" y="18288"/>
                  </a:lnTo>
                  <a:lnTo>
                    <a:pt x="148113" y="19812"/>
                  </a:lnTo>
                  <a:lnTo>
                    <a:pt x="148113" y="21431"/>
                  </a:lnTo>
                  <a:close/>
                </a:path>
                <a:path w="149860" h="23495">
                  <a:moveTo>
                    <a:pt x="18288" y="22955"/>
                  </a:moveTo>
                  <a:lnTo>
                    <a:pt x="4572" y="22955"/>
                  </a:lnTo>
                  <a:lnTo>
                    <a:pt x="3048" y="21431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620"/>
                  </a:lnTo>
                  <a:lnTo>
                    <a:pt x="22860" y="16764"/>
                  </a:lnTo>
                  <a:lnTo>
                    <a:pt x="21336" y="19812"/>
                  </a:lnTo>
                  <a:lnTo>
                    <a:pt x="19812" y="21431"/>
                  </a:lnTo>
                  <a:lnTo>
                    <a:pt x="18288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48235" y="4540091"/>
              <a:ext cx="109918" cy="87058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48235" y="4418076"/>
              <a:ext cx="111442" cy="100679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78835" y="6543865"/>
              <a:ext cx="157258" cy="75847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78836" y="6365367"/>
              <a:ext cx="157257" cy="9153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78836" y="6144101"/>
              <a:ext cx="196977" cy="196786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2878835" y="6095238"/>
              <a:ext cx="156210" cy="20320"/>
            </a:xfrm>
            <a:custGeom>
              <a:avLst/>
              <a:gdLst/>
              <a:ahLst/>
              <a:cxnLst/>
              <a:rect l="l" t="t" r="r" b="b"/>
              <a:pathLst>
                <a:path w="156210" h="20320">
                  <a:moveTo>
                    <a:pt x="154209" y="19812"/>
                  </a:moveTo>
                  <a:lnTo>
                    <a:pt x="3048" y="19812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52685" y="0"/>
                  </a:lnTo>
                  <a:lnTo>
                    <a:pt x="154209" y="1524"/>
                  </a:lnTo>
                  <a:lnTo>
                    <a:pt x="155733" y="1524"/>
                  </a:lnTo>
                  <a:lnTo>
                    <a:pt x="155733" y="18288"/>
                  </a:lnTo>
                  <a:lnTo>
                    <a:pt x="154209" y="18288"/>
                  </a:lnTo>
                  <a:lnTo>
                    <a:pt x="15420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26175" y="5991415"/>
              <a:ext cx="109918" cy="82486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00172" y="5785390"/>
              <a:ext cx="135921" cy="166401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2886443" y="5635854"/>
              <a:ext cx="148590" cy="125095"/>
            </a:xfrm>
            <a:custGeom>
              <a:avLst/>
              <a:gdLst/>
              <a:ahLst/>
              <a:cxnLst/>
              <a:rect l="l" t="t" r="r" b="b"/>
              <a:pathLst>
                <a:path w="148589" h="125095">
                  <a:moveTo>
                    <a:pt x="21437" y="4572"/>
                  </a:moveTo>
                  <a:lnTo>
                    <a:pt x="19913" y="3048"/>
                  </a:lnTo>
                  <a:lnTo>
                    <a:pt x="18288" y="1524"/>
                  </a:lnTo>
                  <a:lnTo>
                    <a:pt x="15240" y="0"/>
                  </a:lnTo>
                  <a:lnTo>
                    <a:pt x="6096" y="0"/>
                  </a:lnTo>
                  <a:lnTo>
                    <a:pt x="3048" y="1524"/>
                  </a:lnTo>
                  <a:lnTo>
                    <a:pt x="0" y="4572"/>
                  </a:lnTo>
                  <a:lnTo>
                    <a:pt x="0" y="19900"/>
                  </a:lnTo>
                  <a:lnTo>
                    <a:pt x="3048" y="22948"/>
                  </a:lnTo>
                  <a:lnTo>
                    <a:pt x="18288" y="22948"/>
                  </a:lnTo>
                  <a:lnTo>
                    <a:pt x="19913" y="21424"/>
                  </a:lnTo>
                  <a:lnTo>
                    <a:pt x="21437" y="19900"/>
                  </a:lnTo>
                  <a:lnTo>
                    <a:pt x="21437" y="4572"/>
                  </a:lnTo>
                  <a:close/>
                </a:path>
                <a:path w="148589" h="125095">
                  <a:moveTo>
                    <a:pt x="148120" y="108140"/>
                  </a:moveTo>
                  <a:lnTo>
                    <a:pt x="146596" y="108140"/>
                  </a:lnTo>
                  <a:lnTo>
                    <a:pt x="146596" y="106870"/>
                  </a:lnTo>
                  <a:lnTo>
                    <a:pt x="42773" y="106870"/>
                  </a:lnTo>
                  <a:lnTo>
                    <a:pt x="42773" y="108140"/>
                  </a:lnTo>
                  <a:lnTo>
                    <a:pt x="41249" y="108140"/>
                  </a:lnTo>
                  <a:lnTo>
                    <a:pt x="41249" y="123380"/>
                  </a:lnTo>
                  <a:lnTo>
                    <a:pt x="42773" y="123380"/>
                  </a:lnTo>
                  <a:lnTo>
                    <a:pt x="42773" y="124650"/>
                  </a:lnTo>
                  <a:lnTo>
                    <a:pt x="147739" y="124650"/>
                  </a:lnTo>
                  <a:lnTo>
                    <a:pt x="147739" y="123380"/>
                  </a:lnTo>
                  <a:lnTo>
                    <a:pt x="148120" y="123380"/>
                  </a:lnTo>
                  <a:lnTo>
                    <a:pt x="148120" y="108140"/>
                  </a:lnTo>
                  <a:close/>
                </a:path>
                <a:path w="148589" h="125095">
                  <a:moveTo>
                    <a:pt x="148120" y="4572"/>
                  </a:moveTo>
                  <a:lnTo>
                    <a:pt x="146596" y="3048"/>
                  </a:lnTo>
                  <a:lnTo>
                    <a:pt x="42773" y="3048"/>
                  </a:lnTo>
                  <a:lnTo>
                    <a:pt x="42773" y="4572"/>
                  </a:lnTo>
                  <a:lnTo>
                    <a:pt x="41249" y="4572"/>
                  </a:lnTo>
                  <a:lnTo>
                    <a:pt x="41249" y="19900"/>
                  </a:lnTo>
                  <a:lnTo>
                    <a:pt x="42773" y="19900"/>
                  </a:lnTo>
                  <a:lnTo>
                    <a:pt x="42773" y="21424"/>
                  </a:lnTo>
                  <a:lnTo>
                    <a:pt x="146596" y="21424"/>
                  </a:lnTo>
                  <a:lnTo>
                    <a:pt x="146596" y="19900"/>
                  </a:lnTo>
                  <a:lnTo>
                    <a:pt x="148120" y="19900"/>
                  </a:lnTo>
                  <a:lnTo>
                    <a:pt x="14812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26175" y="5536692"/>
              <a:ext cx="149637" cy="79343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2886455" y="5484780"/>
              <a:ext cx="148590" cy="21590"/>
            </a:xfrm>
            <a:custGeom>
              <a:avLst/>
              <a:gdLst/>
              <a:ahLst/>
              <a:cxnLst/>
              <a:rect l="l" t="t" r="r" b="b"/>
              <a:pathLst>
                <a:path w="148589" h="21589">
                  <a:moveTo>
                    <a:pt x="146589" y="19812"/>
                  </a:moveTo>
                  <a:lnTo>
                    <a:pt x="42767" y="19812"/>
                  </a:lnTo>
                  <a:lnTo>
                    <a:pt x="42767" y="18288"/>
                  </a:lnTo>
                  <a:lnTo>
                    <a:pt x="41243" y="18288"/>
                  </a:lnTo>
                  <a:lnTo>
                    <a:pt x="41243" y="3048"/>
                  </a:lnTo>
                  <a:lnTo>
                    <a:pt x="42767" y="3048"/>
                  </a:lnTo>
                  <a:lnTo>
                    <a:pt x="42767" y="1524"/>
                  </a:lnTo>
                  <a:lnTo>
                    <a:pt x="146589" y="1524"/>
                  </a:lnTo>
                  <a:lnTo>
                    <a:pt x="148113" y="3048"/>
                  </a:lnTo>
                  <a:lnTo>
                    <a:pt x="148113" y="18288"/>
                  </a:lnTo>
                  <a:lnTo>
                    <a:pt x="146589" y="19812"/>
                  </a:lnTo>
                  <a:close/>
                </a:path>
                <a:path w="148589" h="21589">
                  <a:moveTo>
                    <a:pt x="18288" y="21336"/>
                  </a:moveTo>
                  <a:lnTo>
                    <a:pt x="3048" y="21336"/>
                  </a:lnTo>
                  <a:lnTo>
                    <a:pt x="0" y="18288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9907" y="1524"/>
                  </a:lnTo>
                  <a:lnTo>
                    <a:pt x="21431" y="3048"/>
                  </a:lnTo>
                  <a:lnTo>
                    <a:pt x="21431" y="18288"/>
                  </a:lnTo>
                  <a:lnTo>
                    <a:pt x="19907" y="19812"/>
                  </a:lnTo>
                  <a:lnTo>
                    <a:pt x="18288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26175" y="5370290"/>
              <a:ext cx="108394" cy="87058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55251" y="7212330"/>
              <a:ext cx="157353" cy="8239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04114" y="7103935"/>
              <a:ext cx="110013" cy="87058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3155150" y="7000215"/>
              <a:ext cx="157480" cy="74930"/>
            </a:xfrm>
            <a:custGeom>
              <a:avLst/>
              <a:gdLst/>
              <a:ahLst/>
              <a:cxnLst/>
              <a:rect l="l" t="t" r="r" b="b"/>
              <a:pathLst>
                <a:path w="157479" h="74929">
                  <a:moveTo>
                    <a:pt x="157353" y="61048"/>
                  </a:moveTo>
                  <a:lnTo>
                    <a:pt x="155829" y="59524"/>
                  </a:lnTo>
                  <a:lnTo>
                    <a:pt x="155829" y="58000"/>
                  </a:lnTo>
                  <a:lnTo>
                    <a:pt x="154305" y="56476"/>
                  </a:lnTo>
                  <a:lnTo>
                    <a:pt x="3149" y="56476"/>
                  </a:lnTo>
                  <a:lnTo>
                    <a:pt x="3149" y="58000"/>
                  </a:lnTo>
                  <a:lnTo>
                    <a:pt x="1625" y="58000"/>
                  </a:lnTo>
                  <a:lnTo>
                    <a:pt x="1625" y="59524"/>
                  </a:lnTo>
                  <a:lnTo>
                    <a:pt x="0" y="61048"/>
                  </a:lnTo>
                  <a:lnTo>
                    <a:pt x="0" y="71716"/>
                  </a:lnTo>
                  <a:lnTo>
                    <a:pt x="1625" y="73240"/>
                  </a:lnTo>
                  <a:lnTo>
                    <a:pt x="1625" y="74764"/>
                  </a:lnTo>
                  <a:lnTo>
                    <a:pt x="155829" y="74764"/>
                  </a:lnTo>
                  <a:lnTo>
                    <a:pt x="155829" y="73240"/>
                  </a:lnTo>
                  <a:lnTo>
                    <a:pt x="157353" y="71716"/>
                  </a:lnTo>
                  <a:lnTo>
                    <a:pt x="157353" y="61048"/>
                  </a:lnTo>
                  <a:close/>
                </a:path>
                <a:path w="157479" h="74929">
                  <a:moveTo>
                    <a:pt x="157454" y="3048"/>
                  </a:moveTo>
                  <a:lnTo>
                    <a:pt x="155829" y="3048"/>
                  </a:lnTo>
                  <a:lnTo>
                    <a:pt x="155829" y="0"/>
                  </a:lnTo>
                  <a:lnTo>
                    <a:pt x="1625" y="0"/>
                  </a:lnTo>
                  <a:lnTo>
                    <a:pt x="1625" y="3048"/>
                  </a:lnTo>
                  <a:lnTo>
                    <a:pt x="101" y="3048"/>
                  </a:lnTo>
                  <a:lnTo>
                    <a:pt x="101" y="15240"/>
                  </a:lnTo>
                  <a:lnTo>
                    <a:pt x="1625" y="15240"/>
                  </a:lnTo>
                  <a:lnTo>
                    <a:pt x="1625" y="18288"/>
                  </a:lnTo>
                  <a:lnTo>
                    <a:pt x="155829" y="18288"/>
                  </a:lnTo>
                  <a:lnTo>
                    <a:pt x="155829" y="15240"/>
                  </a:lnTo>
                  <a:lnTo>
                    <a:pt x="157454" y="15240"/>
                  </a:lnTo>
                  <a:lnTo>
                    <a:pt x="15745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02590" y="6894861"/>
              <a:ext cx="111537" cy="82486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02590" y="6769798"/>
              <a:ext cx="110013" cy="86963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3155150" y="6667500"/>
              <a:ext cx="157480" cy="74930"/>
            </a:xfrm>
            <a:custGeom>
              <a:avLst/>
              <a:gdLst/>
              <a:ahLst/>
              <a:cxnLst/>
              <a:rect l="l" t="t" r="r" b="b"/>
              <a:pathLst>
                <a:path w="157479" h="74929">
                  <a:moveTo>
                    <a:pt x="157353" y="3048"/>
                  </a:moveTo>
                  <a:lnTo>
                    <a:pt x="155829" y="1524"/>
                  </a:lnTo>
                  <a:lnTo>
                    <a:pt x="155829" y="0"/>
                  </a:lnTo>
                  <a:lnTo>
                    <a:pt x="1625" y="0"/>
                  </a:lnTo>
                  <a:lnTo>
                    <a:pt x="1625" y="1524"/>
                  </a:lnTo>
                  <a:lnTo>
                    <a:pt x="0" y="3048"/>
                  </a:lnTo>
                  <a:lnTo>
                    <a:pt x="0" y="13716"/>
                  </a:lnTo>
                  <a:lnTo>
                    <a:pt x="1625" y="15240"/>
                  </a:lnTo>
                  <a:lnTo>
                    <a:pt x="1625" y="16764"/>
                  </a:lnTo>
                  <a:lnTo>
                    <a:pt x="3149" y="16764"/>
                  </a:lnTo>
                  <a:lnTo>
                    <a:pt x="3149" y="18288"/>
                  </a:lnTo>
                  <a:lnTo>
                    <a:pt x="154305" y="18288"/>
                  </a:lnTo>
                  <a:lnTo>
                    <a:pt x="155829" y="16764"/>
                  </a:lnTo>
                  <a:lnTo>
                    <a:pt x="155829" y="15240"/>
                  </a:lnTo>
                  <a:lnTo>
                    <a:pt x="157353" y="13716"/>
                  </a:lnTo>
                  <a:lnTo>
                    <a:pt x="157353" y="3048"/>
                  </a:lnTo>
                  <a:close/>
                </a:path>
                <a:path w="157479" h="74929">
                  <a:moveTo>
                    <a:pt x="157454" y="59537"/>
                  </a:moveTo>
                  <a:lnTo>
                    <a:pt x="155829" y="59537"/>
                  </a:lnTo>
                  <a:lnTo>
                    <a:pt x="155829" y="56489"/>
                  </a:lnTo>
                  <a:lnTo>
                    <a:pt x="50482" y="56489"/>
                  </a:lnTo>
                  <a:lnTo>
                    <a:pt x="50482" y="59537"/>
                  </a:lnTo>
                  <a:lnTo>
                    <a:pt x="48958" y="59537"/>
                  </a:lnTo>
                  <a:lnTo>
                    <a:pt x="48958" y="71729"/>
                  </a:lnTo>
                  <a:lnTo>
                    <a:pt x="50482" y="71729"/>
                  </a:lnTo>
                  <a:lnTo>
                    <a:pt x="50482" y="74777"/>
                  </a:lnTo>
                  <a:lnTo>
                    <a:pt x="155829" y="74777"/>
                  </a:lnTo>
                  <a:lnTo>
                    <a:pt x="155829" y="71729"/>
                  </a:lnTo>
                  <a:lnTo>
                    <a:pt x="157454" y="71729"/>
                  </a:lnTo>
                  <a:lnTo>
                    <a:pt x="157454" y="595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202590" y="6562249"/>
              <a:ext cx="111537" cy="82391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202590" y="6351651"/>
              <a:ext cx="111537" cy="178498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55251" y="6166961"/>
              <a:ext cx="158876" cy="155638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3204114" y="6124194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5346" y="18383"/>
                  </a:moveTo>
                  <a:lnTo>
                    <a:pt x="3048" y="18383"/>
                  </a:lnTo>
                  <a:lnTo>
                    <a:pt x="3048" y="16859"/>
                  </a:lnTo>
                  <a:lnTo>
                    <a:pt x="1524" y="16859"/>
                  </a:lnTo>
                  <a:lnTo>
                    <a:pt x="1524" y="15335"/>
                  </a:lnTo>
                  <a:lnTo>
                    <a:pt x="0" y="13716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489" y="3048"/>
                  </a:lnTo>
                  <a:lnTo>
                    <a:pt x="108489" y="13716"/>
                  </a:lnTo>
                  <a:lnTo>
                    <a:pt x="106870" y="15335"/>
                  </a:lnTo>
                  <a:lnTo>
                    <a:pt x="106870" y="16859"/>
                  </a:lnTo>
                  <a:lnTo>
                    <a:pt x="105346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46107" y="5877020"/>
              <a:ext cx="166497" cy="207549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3286601" y="5828157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4">
                  <a:moveTo>
                    <a:pt x="18287" y="24384"/>
                  </a:moveTo>
                  <a:lnTo>
                    <a:pt x="7619" y="24384"/>
                  </a:lnTo>
                  <a:lnTo>
                    <a:pt x="4571" y="22859"/>
                  </a:lnTo>
                  <a:lnTo>
                    <a:pt x="1523" y="19812"/>
                  </a:lnTo>
                  <a:lnTo>
                    <a:pt x="0" y="16764"/>
                  </a:lnTo>
                  <a:lnTo>
                    <a:pt x="0" y="4572"/>
                  </a:lnTo>
                  <a:lnTo>
                    <a:pt x="3047" y="3048"/>
                  </a:lnTo>
                  <a:lnTo>
                    <a:pt x="4571" y="1524"/>
                  </a:lnTo>
                  <a:lnTo>
                    <a:pt x="7619" y="0"/>
                  </a:lnTo>
                  <a:lnTo>
                    <a:pt x="12191" y="0"/>
                  </a:lnTo>
                  <a:lnTo>
                    <a:pt x="18287" y="0"/>
                  </a:lnTo>
                  <a:lnTo>
                    <a:pt x="21335" y="1524"/>
                  </a:lnTo>
                  <a:lnTo>
                    <a:pt x="24383" y="4572"/>
                  </a:lnTo>
                  <a:lnTo>
                    <a:pt x="26003" y="7620"/>
                  </a:lnTo>
                  <a:lnTo>
                    <a:pt x="26003" y="16764"/>
                  </a:lnTo>
                  <a:lnTo>
                    <a:pt x="24383" y="19812"/>
                  </a:lnTo>
                  <a:lnTo>
                    <a:pt x="21335" y="22859"/>
                  </a:lnTo>
                  <a:lnTo>
                    <a:pt x="18287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85972" y="9789890"/>
              <a:ext cx="148113" cy="199929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624071" y="9487757"/>
              <a:ext cx="110013" cy="27470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4071" y="9255728"/>
              <a:ext cx="108489" cy="149637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598163" y="8929211"/>
              <a:ext cx="135921" cy="302132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3624071" y="8851392"/>
              <a:ext cx="108585" cy="58419"/>
            </a:xfrm>
            <a:custGeom>
              <a:avLst/>
              <a:gdLst/>
              <a:ahLst/>
              <a:cxnLst/>
              <a:rect l="l" t="t" r="r" b="b"/>
              <a:pathLst>
                <a:path w="108585" h="58420">
                  <a:moveTo>
                    <a:pt x="106965" y="57912"/>
                  </a:moveTo>
                  <a:lnTo>
                    <a:pt x="3143" y="57912"/>
                  </a:lnTo>
                  <a:lnTo>
                    <a:pt x="3143" y="56388"/>
                  </a:lnTo>
                  <a:lnTo>
                    <a:pt x="1524" y="56388"/>
                  </a:lnTo>
                  <a:lnTo>
                    <a:pt x="1524" y="42672"/>
                  </a:lnTo>
                  <a:lnTo>
                    <a:pt x="3143" y="42672"/>
                  </a:lnTo>
                  <a:lnTo>
                    <a:pt x="3143" y="41148"/>
                  </a:lnTo>
                  <a:lnTo>
                    <a:pt x="19907" y="41148"/>
                  </a:lnTo>
                  <a:lnTo>
                    <a:pt x="15335" y="38100"/>
                  </a:lnTo>
                  <a:lnTo>
                    <a:pt x="12287" y="36576"/>
                  </a:lnTo>
                  <a:lnTo>
                    <a:pt x="3143" y="27432"/>
                  </a:lnTo>
                  <a:lnTo>
                    <a:pt x="1524" y="24384"/>
                  </a:lnTo>
                  <a:lnTo>
                    <a:pt x="1524" y="22860"/>
                  </a:lnTo>
                  <a:lnTo>
                    <a:pt x="0" y="19812"/>
                  </a:lnTo>
                  <a:lnTo>
                    <a:pt x="0" y="6096"/>
                  </a:lnTo>
                  <a:lnTo>
                    <a:pt x="1524" y="6096"/>
                  </a:lnTo>
                  <a:lnTo>
                    <a:pt x="1524" y="1524"/>
                  </a:lnTo>
                  <a:lnTo>
                    <a:pt x="3143" y="1524"/>
                  </a:lnTo>
                  <a:lnTo>
                    <a:pt x="3143" y="0"/>
                  </a:lnTo>
                  <a:lnTo>
                    <a:pt x="19907" y="0"/>
                  </a:lnTo>
                  <a:lnTo>
                    <a:pt x="19907" y="4572"/>
                  </a:lnTo>
                  <a:lnTo>
                    <a:pt x="18383" y="6096"/>
                  </a:lnTo>
                  <a:lnTo>
                    <a:pt x="18383" y="10668"/>
                  </a:lnTo>
                  <a:lnTo>
                    <a:pt x="16859" y="12192"/>
                  </a:lnTo>
                  <a:lnTo>
                    <a:pt x="16859" y="16764"/>
                  </a:lnTo>
                  <a:lnTo>
                    <a:pt x="18383" y="18288"/>
                  </a:lnTo>
                  <a:lnTo>
                    <a:pt x="18383" y="21336"/>
                  </a:lnTo>
                  <a:lnTo>
                    <a:pt x="19907" y="22860"/>
                  </a:lnTo>
                  <a:lnTo>
                    <a:pt x="19907" y="24384"/>
                  </a:lnTo>
                  <a:lnTo>
                    <a:pt x="26003" y="30480"/>
                  </a:lnTo>
                  <a:lnTo>
                    <a:pt x="29051" y="32004"/>
                  </a:lnTo>
                  <a:lnTo>
                    <a:pt x="32099" y="35052"/>
                  </a:lnTo>
                  <a:lnTo>
                    <a:pt x="35147" y="36576"/>
                  </a:lnTo>
                  <a:lnTo>
                    <a:pt x="39719" y="39624"/>
                  </a:lnTo>
                  <a:lnTo>
                    <a:pt x="106965" y="39624"/>
                  </a:lnTo>
                  <a:lnTo>
                    <a:pt x="108489" y="41148"/>
                  </a:lnTo>
                  <a:lnTo>
                    <a:pt x="108489" y="56388"/>
                  </a:lnTo>
                  <a:lnTo>
                    <a:pt x="106965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25595" y="8738425"/>
              <a:ext cx="108489" cy="85439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24071" y="8622410"/>
              <a:ext cx="108489" cy="8696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585971" y="8337042"/>
              <a:ext cx="148113" cy="86963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624072" y="8454580"/>
              <a:ext cx="149733" cy="94583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624072" y="8237886"/>
              <a:ext cx="149733" cy="79343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624167" y="7966233"/>
              <a:ext cx="110013" cy="20450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902106" y="9918096"/>
              <a:ext cx="109918" cy="71723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3860863" y="9875329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8113" y="3048"/>
                  </a:moveTo>
                  <a:lnTo>
                    <a:pt x="44291" y="3048"/>
                  </a:lnTo>
                  <a:lnTo>
                    <a:pt x="44291" y="1524"/>
                  </a:lnTo>
                  <a:lnTo>
                    <a:pt x="148113" y="1524"/>
                  </a:lnTo>
                  <a:lnTo>
                    <a:pt x="148113" y="3048"/>
                  </a:lnTo>
                  <a:close/>
                </a:path>
                <a:path w="149860" h="23495">
                  <a:moveTo>
                    <a:pt x="148113" y="19907"/>
                  </a:moveTo>
                  <a:lnTo>
                    <a:pt x="44291" y="19907"/>
                  </a:lnTo>
                  <a:lnTo>
                    <a:pt x="42767" y="18383"/>
                  </a:lnTo>
                  <a:lnTo>
                    <a:pt x="42767" y="3048"/>
                  </a:lnTo>
                  <a:lnTo>
                    <a:pt x="149637" y="3048"/>
                  </a:lnTo>
                  <a:lnTo>
                    <a:pt x="149637" y="18383"/>
                  </a:lnTo>
                  <a:lnTo>
                    <a:pt x="148113" y="18383"/>
                  </a:lnTo>
                  <a:lnTo>
                    <a:pt x="148113" y="19907"/>
                  </a:lnTo>
                  <a:close/>
                </a:path>
                <a:path w="149860" h="23495">
                  <a:moveTo>
                    <a:pt x="15240" y="22955"/>
                  </a:moveTo>
                  <a:lnTo>
                    <a:pt x="7620" y="22955"/>
                  </a:lnTo>
                  <a:lnTo>
                    <a:pt x="4572" y="21431"/>
                  </a:lnTo>
                  <a:lnTo>
                    <a:pt x="1524" y="18383"/>
                  </a:lnTo>
                  <a:lnTo>
                    <a:pt x="0" y="15335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2860" y="6096"/>
                  </a:lnTo>
                  <a:lnTo>
                    <a:pt x="22860" y="15335"/>
                  </a:lnTo>
                  <a:lnTo>
                    <a:pt x="21336" y="18383"/>
                  </a:lnTo>
                  <a:lnTo>
                    <a:pt x="18288" y="21431"/>
                  </a:lnTo>
                  <a:lnTo>
                    <a:pt x="15240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02106" y="9542716"/>
              <a:ext cx="148113" cy="296037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3853148" y="9495377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829" y="18288"/>
                  </a:moveTo>
                  <a:lnTo>
                    <a:pt x="1619" y="18288"/>
                  </a:lnTo>
                  <a:lnTo>
                    <a:pt x="1619" y="13716"/>
                  </a:lnTo>
                  <a:lnTo>
                    <a:pt x="0" y="12192"/>
                  </a:lnTo>
                  <a:lnTo>
                    <a:pt x="0" y="7620"/>
                  </a:lnTo>
                  <a:lnTo>
                    <a:pt x="1619" y="6096"/>
                  </a:lnTo>
                  <a:lnTo>
                    <a:pt x="1619" y="1524"/>
                  </a:lnTo>
                  <a:lnTo>
                    <a:pt x="3143" y="1524"/>
                  </a:lnTo>
                  <a:lnTo>
                    <a:pt x="3143" y="0"/>
                  </a:lnTo>
                  <a:lnTo>
                    <a:pt x="155829" y="0"/>
                  </a:lnTo>
                  <a:lnTo>
                    <a:pt x="155829" y="1524"/>
                  </a:lnTo>
                  <a:lnTo>
                    <a:pt x="157353" y="3048"/>
                  </a:lnTo>
                  <a:lnTo>
                    <a:pt x="157353" y="16764"/>
                  </a:lnTo>
                  <a:lnTo>
                    <a:pt x="15582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53243" y="9238963"/>
              <a:ext cx="158781" cy="170974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53243" y="9107709"/>
              <a:ext cx="158781" cy="91630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3853148" y="9057417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829" y="18288"/>
                  </a:moveTo>
                  <a:lnTo>
                    <a:pt x="1619" y="18288"/>
                  </a:lnTo>
                  <a:lnTo>
                    <a:pt x="1619" y="13716"/>
                  </a:lnTo>
                  <a:lnTo>
                    <a:pt x="0" y="12192"/>
                  </a:lnTo>
                  <a:lnTo>
                    <a:pt x="0" y="7620"/>
                  </a:lnTo>
                  <a:lnTo>
                    <a:pt x="1619" y="6096"/>
                  </a:lnTo>
                  <a:lnTo>
                    <a:pt x="1619" y="1524"/>
                  </a:lnTo>
                  <a:lnTo>
                    <a:pt x="3143" y="1524"/>
                  </a:lnTo>
                  <a:lnTo>
                    <a:pt x="3143" y="0"/>
                  </a:lnTo>
                  <a:lnTo>
                    <a:pt x="155829" y="0"/>
                  </a:lnTo>
                  <a:lnTo>
                    <a:pt x="155829" y="1524"/>
                  </a:lnTo>
                  <a:lnTo>
                    <a:pt x="157353" y="3048"/>
                  </a:lnTo>
                  <a:lnTo>
                    <a:pt x="157353" y="16764"/>
                  </a:lnTo>
                  <a:lnTo>
                    <a:pt x="15582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02106" y="8935307"/>
              <a:ext cx="109918" cy="10067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902106" y="8842152"/>
              <a:ext cx="109918" cy="70199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903630" y="8732329"/>
              <a:ext cx="108394" cy="86963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863911" y="8535447"/>
              <a:ext cx="146589" cy="12515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854767" y="8352282"/>
              <a:ext cx="157257" cy="16182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903630" y="8227218"/>
              <a:ext cx="108394" cy="8696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3860863" y="8179879"/>
              <a:ext cx="149860" cy="21590"/>
            </a:xfrm>
            <a:custGeom>
              <a:avLst/>
              <a:gdLst/>
              <a:ahLst/>
              <a:cxnLst/>
              <a:rect l="l" t="t" r="r" b="b"/>
              <a:pathLst>
                <a:path w="149860" h="21590">
                  <a:moveTo>
                    <a:pt x="148113" y="19812"/>
                  </a:moveTo>
                  <a:lnTo>
                    <a:pt x="44291" y="19812"/>
                  </a:lnTo>
                  <a:lnTo>
                    <a:pt x="42767" y="18288"/>
                  </a:lnTo>
                  <a:lnTo>
                    <a:pt x="42767" y="3048"/>
                  </a:lnTo>
                  <a:lnTo>
                    <a:pt x="44291" y="1524"/>
                  </a:lnTo>
                  <a:lnTo>
                    <a:pt x="148113" y="1524"/>
                  </a:lnTo>
                  <a:lnTo>
                    <a:pt x="148113" y="3048"/>
                  </a:lnTo>
                  <a:lnTo>
                    <a:pt x="149637" y="3048"/>
                  </a:lnTo>
                  <a:lnTo>
                    <a:pt x="149637" y="18288"/>
                  </a:lnTo>
                  <a:lnTo>
                    <a:pt x="148113" y="18288"/>
                  </a:lnTo>
                  <a:lnTo>
                    <a:pt x="148113" y="19812"/>
                  </a:lnTo>
                  <a:close/>
                </a:path>
                <a:path w="149860" h="21590">
                  <a:moveTo>
                    <a:pt x="18288" y="21336"/>
                  </a:moveTo>
                  <a:lnTo>
                    <a:pt x="4572" y="21336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2860" y="6096"/>
                  </a:lnTo>
                  <a:lnTo>
                    <a:pt x="22860" y="15240"/>
                  </a:lnTo>
                  <a:lnTo>
                    <a:pt x="21336" y="18288"/>
                  </a:lnTo>
                  <a:lnTo>
                    <a:pt x="18288" y="21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902106" y="8056245"/>
              <a:ext cx="108394" cy="86963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853243" y="7880794"/>
              <a:ext cx="158781" cy="144970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902106" y="7676292"/>
              <a:ext cx="148113" cy="184594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131182" y="9889140"/>
              <a:ext cx="157257" cy="91535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131183" y="9667780"/>
              <a:ext cx="196976" cy="196881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131183" y="8891016"/>
              <a:ext cx="157257" cy="747808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4178516" y="8759762"/>
              <a:ext cx="110489" cy="107314"/>
            </a:xfrm>
            <a:custGeom>
              <a:avLst/>
              <a:gdLst/>
              <a:ahLst/>
              <a:cxnLst/>
              <a:rect l="l" t="t" r="r" b="b"/>
              <a:pathLst>
                <a:path w="110489" h="107315">
                  <a:moveTo>
                    <a:pt x="109918" y="96202"/>
                  </a:moveTo>
                  <a:lnTo>
                    <a:pt x="108394" y="94678"/>
                  </a:lnTo>
                  <a:lnTo>
                    <a:pt x="108394" y="90106"/>
                  </a:lnTo>
                  <a:lnTo>
                    <a:pt x="106870" y="88582"/>
                  </a:lnTo>
                  <a:lnTo>
                    <a:pt x="3048" y="88582"/>
                  </a:lnTo>
                  <a:lnTo>
                    <a:pt x="3048" y="90106"/>
                  </a:lnTo>
                  <a:lnTo>
                    <a:pt x="1524" y="90106"/>
                  </a:lnTo>
                  <a:lnTo>
                    <a:pt x="1524" y="105346"/>
                  </a:lnTo>
                  <a:lnTo>
                    <a:pt x="3048" y="105346"/>
                  </a:lnTo>
                  <a:lnTo>
                    <a:pt x="3048" y="106870"/>
                  </a:lnTo>
                  <a:lnTo>
                    <a:pt x="108394" y="106870"/>
                  </a:lnTo>
                  <a:lnTo>
                    <a:pt x="108394" y="100774"/>
                  </a:lnTo>
                  <a:lnTo>
                    <a:pt x="109918" y="99250"/>
                  </a:lnTo>
                  <a:lnTo>
                    <a:pt x="109918" y="96202"/>
                  </a:lnTo>
                  <a:close/>
                </a:path>
                <a:path w="110489" h="107315">
                  <a:moveTo>
                    <a:pt x="109918" y="47345"/>
                  </a:moveTo>
                  <a:lnTo>
                    <a:pt x="108394" y="45821"/>
                  </a:lnTo>
                  <a:lnTo>
                    <a:pt x="108394" y="41249"/>
                  </a:lnTo>
                  <a:lnTo>
                    <a:pt x="106870" y="41249"/>
                  </a:lnTo>
                  <a:lnTo>
                    <a:pt x="106870" y="39725"/>
                  </a:lnTo>
                  <a:lnTo>
                    <a:pt x="39725" y="39725"/>
                  </a:lnTo>
                  <a:lnTo>
                    <a:pt x="35153" y="38201"/>
                  </a:lnTo>
                  <a:lnTo>
                    <a:pt x="32004" y="35153"/>
                  </a:lnTo>
                  <a:lnTo>
                    <a:pt x="28956" y="33629"/>
                  </a:lnTo>
                  <a:lnTo>
                    <a:pt x="19812" y="24485"/>
                  </a:lnTo>
                  <a:lnTo>
                    <a:pt x="19812" y="22961"/>
                  </a:lnTo>
                  <a:lnTo>
                    <a:pt x="18288" y="21437"/>
                  </a:lnTo>
                  <a:lnTo>
                    <a:pt x="18288" y="19913"/>
                  </a:lnTo>
                  <a:lnTo>
                    <a:pt x="16764" y="18389"/>
                  </a:lnTo>
                  <a:lnTo>
                    <a:pt x="16764" y="12192"/>
                  </a:lnTo>
                  <a:lnTo>
                    <a:pt x="18288" y="12192"/>
                  </a:lnTo>
                  <a:lnTo>
                    <a:pt x="18288" y="7620"/>
                  </a:lnTo>
                  <a:lnTo>
                    <a:pt x="19812" y="6096"/>
                  </a:lnTo>
                  <a:lnTo>
                    <a:pt x="19812" y="1524"/>
                  </a:lnTo>
                  <a:lnTo>
                    <a:pt x="18288" y="1524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1524" y="3048"/>
                  </a:lnTo>
                  <a:lnTo>
                    <a:pt x="1524" y="6096"/>
                  </a:lnTo>
                  <a:lnTo>
                    <a:pt x="0" y="7620"/>
                  </a:lnTo>
                  <a:lnTo>
                    <a:pt x="0" y="21437"/>
                  </a:lnTo>
                  <a:lnTo>
                    <a:pt x="1524" y="22961"/>
                  </a:lnTo>
                  <a:lnTo>
                    <a:pt x="1524" y="26009"/>
                  </a:lnTo>
                  <a:lnTo>
                    <a:pt x="7620" y="32105"/>
                  </a:lnTo>
                  <a:lnTo>
                    <a:pt x="9144" y="35153"/>
                  </a:lnTo>
                  <a:lnTo>
                    <a:pt x="12192" y="36677"/>
                  </a:lnTo>
                  <a:lnTo>
                    <a:pt x="15240" y="39725"/>
                  </a:lnTo>
                  <a:lnTo>
                    <a:pt x="19812" y="42773"/>
                  </a:lnTo>
                  <a:lnTo>
                    <a:pt x="3048" y="42773"/>
                  </a:lnTo>
                  <a:lnTo>
                    <a:pt x="1524" y="44297"/>
                  </a:lnTo>
                  <a:lnTo>
                    <a:pt x="1524" y="56489"/>
                  </a:lnTo>
                  <a:lnTo>
                    <a:pt x="3048" y="58013"/>
                  </a:lnTo>
                  <a:lnTo>
                    <a:pt x="4572" y="58013"/>
                  </a:lnTo>
                  <a:lnTo>
                    <a:pt x="4572" y="59537"/>
                  </a:lnTo>
                  <a:lnTo>
                    <a:pt x="106870" y="59537"/>
                  </a:lnTo>
                  <a:lnTo>
                    <a:pt x="106870" y="58013"/>
                  </a:lnTo>
                  <a:lnTo>
                    <a:pt x="108394" y="58013"/>
                  </a:lnTo>
                  <a:lnTo>
                    <a:pt x="108394" y="53441"/>
                  </a:lnTo>
                  <a:lnTo>
                    <a:pt x="109918" y="51917"/>
                  </a:lnTo>
                  <a:lnTo>
                    <a:pt x="109918" y="473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123562" y="8604123"/>
              <a:ext cx="97726" cy="134302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3576726" y="7238238"/>
              <a:ext cx="711835" cy="1340485"/>
            </a:xfrm>
            <a:custGeom>
              <a:avLst/>
              <a:gdLst/>
              <a:ahLst/>
              <a:cxnLst/>
              <a:rect l="l" t="t" r="r" b="b"/>
              <a:pathLst>
                <a:path w="711835" h="1340484">
                  <a:moveTo>
                    <a:pt x="58102" y="42773"/>
                  </a:moveTo>
                  <a:lnTo>
                    <a:pt x="56578" y="42773"/>
                  </a:lnTo>
                  <a:lnTo>
                    <a:pt x="56578" y="41249"/>
                  </a:lnTo>
                  <a:lnTo>
                    <a:pt x="55054" y="41249"/>
                  </a:lnTo>
                  <a:lnTo>
                    <a:pt x="3048" y="39725"/>
                  </a:lnTo>
                  <a:lnTo>
                    <a:pt x="1524" y="39725"/>
                  </a:lnTo>
                  <a:lnTo>
                    <a:pt x="0" y="41249"/>
                  </a:lnTo>
                  <a:lnTo>
                    <a:pt x="0" y="56489"/>
                  </a:lnTo>
                  <a:lnTo>
                    <a:pt x="1524" y="58013"/>
                  </a:lnTo>
                  <a:lnTo>
                    <a:pt x="3048" y="58013"/>
                  </a:lnTo>
                  <a:lnTo>
                    <a:pt x="55054" y="56489"/>
                  </a:lnTo>
                  <a:lnTo>
                    <a:pt x="56578" y="54965"/>
                  </a:lnTo>
                  <a:lnTo>
                    <a:pt x="58102" y="54965"/>
                  </a:lnTo>
                  <a:lnTo>
                    <a:pt x="58102" y="42773"/>
                  </a:lnTo>
                  <a:close/>
                </a:path>
                <a:path w="711835" h="1340484">
                  <a:moveTo>
                    <a:pt x="58102" y="3048"/>
                  </a:moveTo>
                  <a:lnTo>
                    <a:pt x="56578" y="3048"/>
                  </a:lnTo>
                  <a:lnTo>
                    <a:pt x="56578" y="1524"/>
                  </a:lnTo>
                  <a:lnTo>
                    <a:pt x="55054" y="1524"/>
                  </a:lnTo>
                  <a:lnTo>
                    <a:pt x="3048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16865"/>
                  </a:lnTo>
                  <a:lnTo>
                    <a:pt x="1524" y="18389"/>
                  </a:lnTo>
                  <a:lnTo>
                    <a:pt x="3048" y="18389"/>
                  </a:lnTo>
                  <a:lnTo>
                    <a:pt x="55054" y="16865"/>
                  </a:lnTo>
                  <a:lnTo>
                    <a:pt x="56578" y="15341"/>
                  </a:lnTo>
                  <a:lnTo>
                    <a:pt x="58102" y="15341"/>
                  </a:lnTo>
                  <a:lnTo>
                    <a:pt x="58102" y="3048"/>
                  </a:lnTo>
                  <a:close/>
                </a:path>
                <a:path w="711835" h="1340484">
                  <a:moveTo>
                    <a:pt x="711708" y="1323124"/>
                  </a:moveTo>
                  <a:lnTo>
                    <a:pt x="710184" y="1320076"/>
                  </a:lnTo>
                  <a:lnTo>
                    <a:pt x="707136" y="1317028"/>
                  </a:lnTo>
                  <a:lnTo>
                    <a:pt x="704088" y="1315504"/>
                  </a:lnTo>
                  <a:lnTo>
                    <a:pt x="697992" y="1315504"/>
                  </a:lnTo>
                  <a:lnTo>
                    <a:pt x="693420" y="1315504"/>
                  </a:lnTo>
                  <a:lnTo>
                    <a:pt x="688848" y="1317028"/>
                  </a:lnTo>
                  <a:lnTo>
                    <a:pt x="685800" y="1320076"/>
                  </a:lnTo>
                  <a:lnTo>
                    <a:pt x="685800" y="1335405"/>
                  </a:lnTo>
                  <a:lnTo>
                    <a:pt x="687324" y="1336929"/>
                  </a:lnTo>
                  <a:lnTo>
                    <a:pt x="693420" y="1339977"/>
                  </a:lnTo>
                  <a:lnTo>
                    <a:pt x="704088" y="1339977"/>
                  </a:lnTo>
                  <a:lnTo>
                    <a:pt x="707136" y="1338453"/>
                  </a:lnTo>
                  <a:lnTo>
                    <a:pt x="710184" y="1335405"/>
                  </a:lnTo>
                  <a:lnTo>
                    <a:pt x="711708" y="1332357"/>
                  </a:lnTo>
                  <a:lnTo>
                    <a:pt x="711708" y="1323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585972" y="7012400"/>
              <a:ext cx="148113" cy="199929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624071" y="6708743"/>
              <a:ext cx="110013" cy="274700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624071" y="6478238"/>
              <a:ext cx="108489" cy="149637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98163" y="6151721"/>
              <a:ext cx="135921" cy="300609"/>
            </a:xfrm>
            <a:prstGeom prst="rect">
              <a:avLst/>
            </a:prstGeom>
          </p:spPr>
        </p:pic>
        <p:sp>
          <p:nvSpPr>
            <p:cNvPr id="128" name="object 128" descr=""/>
            <p:cNvSpPr/>
            <p:nvPr/>
          </p:nvSpPr>
          <p:spPr>
            <a:xfrm>
              <a:off x="3624167" y="6070854"/>
              <a:ext cx="108585" cy="59690"/>
            </a:xfrm>
            <a:custGeom>
              <a:avLst/>
              <a:gdLst/>
              <a:ahLst/>
              <a:cxnLst/>
              <a:rect l="l" t="t" r="r" b="b"/>
              <a:pathLst>
                <a:path w="108585" h="59689">
                  <a:moveTo>
                    <a:pt x="16859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16859" y="0"/>
                  </a:lnTo>
                  <a:lnTo>
                    <a:pt x="16859" y="1524"/>
                  </a:lnTo>
                  <a:close/>
                </a:path>
                <a:path w="108585" h="59689">
                  <a:moveTo>
                    <a:pt x="108489" y="58007"/>
                  </a:moveTo>
                  <a:lnTo>
                    <a:pt x="1524" y="58007"/>
                  </a:lnTo>
                  <a:lnTo>
                    <a:pt x="1524" y="44291"/>
                  </a:lnTo>
                  <a:lnTo>
                    <a:pt x="3048" y="44291"/>
                  </a:lnTo>
                  <a:lnTo>
                    <a:pt x="3048" y="42767"/>
                  </a:lnTo>
                  <a:lnTo>
                    <a:pt x="19907" y="42767"/>
                  </a:lnTo>
                  <a:lnTo>
                    <a:pt x="15335" y="39719"/>
                  </a:lnTo>
                  <a:lnTo>
                    <a:pt x="12287" y="38195"/>
                  </a:lnTo>
                  <a:lnTo>
                    <a:pt x="9144" y="35147"/>
                  </a:lnTo>
                  <a:lnTo>
                    <a:pt x="7620" y="32099"/>
                  </a:lnTo>
                  <a:lnTo>
                    <a:pt x="4572" y="30575"/>
                  </a:lnTo>
                  <a:lnTo>
                    <a:pt x="3048" y="27527"/>
                  </a:lnTo>
                  <a:lnTo>
                    <a:pt x="1524" y="26003"/>
                  </a:lnTo>
                  <a:lnTo>
                    <a:pt x="1524" y="24479"/>
                  </a:lnTo>
                  <a:lnTo>
                    <a:pt x="0" y="21431"/>
                  </a:lnTo>
                  <a:lnTo>
                    <a:pt x="0" y="7620"/>
                  </a:lnTo>
                  <a:lnTo>
                    <a:pt x="1524" y="6096"/>
                  </a:ln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19907" y="1524"/>
                  </a:lnTo>
                  <a:lnTo>
                    <a:pt x="19907" y="6096"/>
                  </a:lnTo>
                  <a:lnTo>
                    <a:pt x="18383" y="7620"/>
                  </a:lnTo>
                  <a:lnTo>
                    <a:pt x="18383" y="12192"/>
                  </a:lnTo>
                  <a:lnTo>
                    <a:pt x="16859" y="13716"/>
                  </a:lnTo>
                  <a:lnTo>
                    <a:pt x="16859" y="18383"/>
                  </a:lnTo>
                  <a:lnTo>
                    <a:pt x="18383" y="19907"/>
                  </a:lnTo>
                  <a:lnTo>
                    <a:pt x="18383" y="21431"/>
                  </a:lnTo>
                  <a:lnTo>
                    <a:pt x="19907" y="24479"/>
                  </a:lnTo>
                  <a:lnTo>
                    <a:pt x="19907" y="26003"/>
                  </a:lnTo>
                  <a:lnTo>
                    <a:pt x="21431" y="27527"/>
                  </a:lnTo>
                  <a:lnTo>
                    <a:pt x="24479" y="29051"/>
                  </a:lnTo>
                  <a:lnTo>
                    <a:pt x="26003" y="32099"/>
                  </a:lnTo>
                  <a:lnTo>
                    <a:pt x="29051" y="33623"/>
                  </a:lnTo>
                  <a:lnTo>
                    <a:pt x="32099" y="36671"/>
                  </a:lnTo>
                  <a:lnTo>
                    <a:pt x="35147" y="38195"/>
                  </a:lnTo>
                  <a:lnTo>
                    <a:pt x="39719" y="41243"/>
                  </a:lnTo>
                  <a:lnTo>
                    <a:pt x="106965" y="41243"/>
                  </a:lnTo>
                  <a:lnTo>
                    <a:pt x="108489" y="42767"/>
                  </a:lnTo>
                  <a:lnTo>
                    <a:pt x="108489" y="58007"/>
                  </a:lnTo>
                  <a:close/>
                </a:path>
                <a:path w="108585" h="59689">
                  <a:moveTo>
                    <a:pt x="106965" y="59531"/>
                  </a:moveTo>
                  <a:lnTo>
                    <a:pt x="3048" y="59531"/>
                  </a:lnTo>
                  <a:lnTo>
                    <a:pt x="3048" y="58007"/>
                  </a:lnTo>
                  <a:lnTo>
                    <a:pt x="106965" y="58007"/>
                  </a:lnTo>
                  <a:lnTo>
                    <a:pt x="106965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625595" y="5957887"/>
              <a:ext cx="108489" cy="86963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624071" y="5843397"/>
              <a:ext cx="108489" cy="85439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576732" y="5568696"/>
              <a:ext cx="157353" cy="189261"/>
            </a:xfrm>
            <a:prstGeom prst="rect">
              <a:avLst/>
            </a:prstGeom>
          </p:spPr>
        </p:pic>
        <p:pic>
          <p:nvPicPr>
            <p:cNvPr id="132" name="object 132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24071" y="5451252"/>
              <a:ext cx="108489" cy="86963"/>
            </a:xfrm>
            <a:prstGeom prst="rect">
              <a:avLst/>
            </a:prstGeom>
          </p:spPr>
        </p:pic>
        <p:pic>
          <p:nvPicPr>
            <p:cNvPr id="133" name="object 133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598163" y="5361146"/>
              <a:ext cx="135921" cy="67151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624071" y="5167312"/>
              <a:ext cx="110013" cy="169449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3576726" y="5127688"/>
              <a:ext cx="156210" cy="17780"/>
            </a:xfrm>
            <a:custGeom>
              <a:avLst/>
              <a:gdLst/>
              <a:ahLst/>
              <a:cxnLst/>
              <a:rect l="l" t="t" r="r" b="b"/>
              <a:pathLst>
                <a:path w="156210" h="17779">
                  <a:moveTo>
                    <a:pt x="155829" y="1270"/>
                  </a:moveTo>
                  <a:lnTo>
                    <a:pt x="154940" y="1270"/>
                  </a:lnTo>
                  <a:lnTo>
                    <a:pt x="154940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155448" y="17780"/>
                  </a:lnTo>
                  <a:lnTo>
                    <a:pt x="155448" y="16510"/>
                  </a:lnTo>
                  <a:lnTo>
                    <a:pt x="155829" y="16510"/>
                  </a:lnTo>
                  <a:lnTo>
                    <a:pt x="155829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585971" y="4949095"/>
              <a:ext cx="178689" cy="140398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863911" y="7183374"/>
              <a:ext cx="146589" cy="125063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854767" y="6998684"/>
              <a:ext cx="157257" cy="163258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903630" y="6875049"/>
              <a:ext cx="108394" cy="86963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3860863" y="6826186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9637" y="19907"/>
                  </a:moveTo>
                  <a:lnTo>
                    <a:pt x="42767" y="19907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9637" y="4572"/>
                  </a:lnTo>
                  <a:lnTo>
                    <a:pt x="149637" y="19907"/>
                  </a:lnTo>
                  <a:close/>
                </a:path>
                <a:path w="149860" h="23495">
                  <a:moveTo>
                    <a:pt x="148113" y="21431"/>
                  </a:moveTo>
                  <a:lnTo>
                    <a:pt x="44291" y="21431"/>
                  </a:lnTo>
                  <a:lnTo>
                    <a:pt x="44291" y="19907"/>
                  </a:lnTo>
                  <a:lnTo>
                    <a:pt x="148113" y="19907"/>
                  </a:lnTo>
                  <a:lnTo>
                    <a:pt x="148113" y="21431"/>
                  </a:lnTo>
                  <a:close/>
                </a:path>
                <a:path w="149860" h="23495">
                  <a:moveTo>
                    <a:pt x="18288" y="22955"/>
                  </a:moveTo>
                  <a:lnTo>
                    <a:pt x="4572" y="22955"/>
                  </a:lnTo>
                  <a:lnTo>
                    <a:pt x="1524" y="19907"/>
                  </a:lnTo>
                  <a:lnTo>
                    <a:pt x="0" y="16859"/>
                  </a:lnTo>
                  <a:lnTo>
                    <a:pt x="0" y="7715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715"/>
                  </a:lnTo>
                  <a:lnTo>
                    <a:pt x="22860" y="16859"/>
                  </a:lnTo>
                  <a:lnTo>
                    <a:pt x="21336" y="19907"/>
                  </a:lnTo>
                  <a:lnTo>
                    <a:pt x="18288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02106" y="6702647"/>
              <a:ext cx="108394" cy="86963"/>
            </a:xfrm>
            <a:prstGeom prst="rect">
              <a:avLst/>
            </a:prstGeom>
          </p:spPr>
        </p:pic>
        <p:pic>
          <p:nvPicPr>
            <p:cNvPr id="142" name="object 14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02106" y="6582061"/>
              <a:ext cx="109918" cy="100679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863911" y="6408039"/>
              <a:ext cx="148113" cy="87058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902106" y="6208109"/>
              <a:ext cx="109918" cy="180117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860863" y="6083046"/>
              <a:ext cx="149637" cy="97631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902106" y="5960935"/>
              <a:ext cx="108394" cy="85439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854767" y="5837301"/>
              <a:ext cx="157257" cy="91535"/>
            </a:xfrm>
            <a:prstGeom prst="rect">
              <a:avLst/>
            </a:prstGeom>
          </p:spPr>
        </p:pic>
        <p:pic>
          <p:nvPicPr>
            <p:cNvPr id="148" name="object 148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02106" y="5722810"/>
              <a:ext cx="109918" cy="93154"/>
            </a:xfrm>
            <a:prstGeom prst="rect">
              <a:avLst/>
            </a:prstGeom>
          </p:spPr>
        </p:pic>
        <p:pic>
          <p:nvPicPr>
            <p:cNvPr id="149" name="object 149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902106" y="5608415"/>
              <a:ext cx="108394" cy="86963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853243" y="4654582"/>
              <a:ext cx="196976" cy="874490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178522" y="7132986"/>
              <a:ext cx="109918" cy="169354"/>
            </a:xfrm>
            <a:prstGeom prst="rect">
              <a:avLst/>
            </a:prstGeom>
          </p:spPr>
        </p:pic>
        <p:pic>
          <p:nvPicPr>
            <p:cNvPr id="152" name="object 152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131183" y="7010876"/>
              <a:ext cx="196976" cy="96107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4131183" y="6971157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733" y="18383"/>
                  </a:moveTo>
                  <a:lnTo>
                    <a:pt x="1524" y="18383"/>
                  </a:lnTo>
                  <a:lnTo>
                    <a:pt x="0" y="16859"/>
                  </a:lnTo>
                  <a:lnTo>
                    <a:pt x="0" y="3143"/>
                  </a:lnTo>
                  <a:lnTo>
                    <a:pt x="1524" y="1619"/>
                  </a:lnTo>
                  <a:lnTo>
                    <a:pt x="3048" y="0"/>
                  </a:lnTo>
                  <a:lnTo>
                    <a:pt x="154209" y="0"/>
                  </a:lnTo>
                  <a:lnTo>
                    <a:pt x="154209" y="1619"/>
                  </a:lnTo>
                  <a:lnTo>
                    <a:pt x="155733" y="1619"/>
                  </a:lnTo>
                  <a:lnTo>
                    <a:pt x="155733" y="6191"/>
                  </a:lnTo>
                  <a:lnTo>
                    <a:pt x="157257" y="7715"/>
                  </a:lnTo>
                  <a:lnTo>
                    <a:pt x="157257" y="12287"/>
                  </a:lnTo>
                  <a:lnTo>
                    <a:pt x="155733" y="13811"/>
                  </a:lnTo>
                  <a:lnTo>
                    <a:pt x="155733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4178522" y="6856761"/>
              <a:ext cx="109918" cy="83915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178522" y="6740747"/>
              <a:ext cx="109918" cy="86963"/>
            </a:xfrm>
            <a:prstGeom prst="rect">
              <a:avLst/>
            </a:prstGeom>
          </p:spPr>
        </p:pic>
        <p:sp>
          <p:nvSpPr>
            <p:cNvPr id="156" name="object 156" descr=""/>
            <p:cNvSpPr/>
            <p:nvPr/>
          </p:nvSpPr>
          <p:spPr>
            <a:xfrm>
              <a:off x="4180040" y="6685788"/>
              <a:ext cx="108585" cy="17780"/>
            </a:xfrm>
            <a:custGeom>
              <a:avLst/>
              <a:gdLst/>
              <a:ahLst/>
              <a:cxnLst/>
              <a:rect l="l" t="t" r="r" b="b"/>
              <a:pathLst>
                <a:path w="108585" h="17779">
                  <a:moveTo>
                    <a:pt x="108394" y="7620"/>
                  </a:moveTo>
                  <a:lnTo>
                    <a:pt x="107759" y="7620"/>
                  </a:lnTo>
                  <a:lnTo>
                    <a:pt x="107759" y="6350"/>
                  </a:lnTo>
                  <a:lnTo>
                    <a:pt x="106870" y="6350"/>
                  </a:lnTo>
                  <a:lnTo>
                    <a:pt x="106870" y="1270"/>
                  </a:lnTo>
                  <a:lnTo>
                    <a:pt x="105346" y="1270"/>
                  </a:lnTo>
                  <a:lnTo>
                    <a:pt x="105346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106870" y="17780"/>
                  </a:lnTo>
                  <a:lnTo>
                    <a:pt x="106870" y="16510"/>
                  </a:lnTo>
                  <a:lnTo>
                    <a:pt x="106870" y="12700"/>
                  </a:lnTo>
                  <a:lnTo>
                    <a:pt x="107734" y="12700"/>
                  </a:lnTo>
                  <a:lnTo>
                    <a:pt x="107734" y="10160"/>
                  </a:lnTo>
                  <a:lnTo>
                    <a:pt x="108394" y="10160"/>
                  </a:lnTo>
                  <a:lnTo>
                    <a:pt x="108394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178522" y="6575965"/>
              <a:ext cx="109918" cy="80867"/>
            </a:xfrm>
            <a:prstGeom prst="rect">
              <a:avLst/>
            </a:prstGeom>
          </p:spPr>
        </p:pic>
        <p:sp>
          <p:nvSpPr>
            <p:cNvPr id="158" name="object 158" descr=""/>
            <p:cNvSpPr/>
            <p:nvPr/>
          </p:nvSpPr>
          <p:spPr>
            <a:xfrm>
              <a:off x="4131182" y="6484334"/>
              <a:ext cx="58419" cy="59690"/>
            </a:xfrm>
            <a:custGeom>
              <a:avLst/>
              <a:gdLst/>
              <a:ahLst/>
              <a:cxnLst/>
              <a:rect l="l" t="t" r="r" b="b"/>
              <a:pathLst>
                <a:path w="58420" h="59690">
                  <a:moveTo>
                    <a:pt x="3048" y="18383"/>
                  </a:moveTo>
                  <a:lnTo>
                    <a:pt x="0" y="18383"/>
                  </a:lnTo>
                  <a:lnTo>
                    <a:pt x="0" y="1619"/>
                  </a:lnTo>
                  <a:lnTo>
                    <a:pt x="1524" y="0"/>
                  </a:lnTo>
                  <a:lnTo>
                    <a:pt x="3048" y="0"/>
                  </a:lnTo>
                  <a:lnTo>
                    <a:pt x="54959" y="3143"/>
                  </a:lnTo>
                  <a:lnTo>
                    <a:pt x="56483" y="3143"/>
                  </a:lnTo>
                  <a:lnTo>
                    <a:pt x="58007" y="4667"/>
                  </a:lnTo>
                  <a:lnTo>
                    <a:pt x="58007" y="15335"/>
                  </a:lnTo>
                  <a:lnTo>
                    <a:pt x="56483" y="15335"/>
                  </a:lnTo>
                  <a:lnTo>
                    <a:pt x="56483" y="16859"/>
                  </a:lnTo>
                  <a:lnTo>
                    <a:pt x="54959" y="16859"/>
                  </a:lnTo>
                  <a:lnTo>
                    <a:pt x="3048" y="18383"/>
                  </a:lnTo>
                  <a:close/>
                </a:path>
                <a:path w="58420" h="59690">
                  <a:moveTo>
                    <a:pt x="3048" y="59531"/>
                  </a:moveTo>
                  <a:lnTo>
                    <a:pt x="1524" y="58007"/>
                  </a:lnTo>
                  <a:lnTo>
                    <a:pt x="0" y="58007"/>
                  </a:lnTo>
                  <a:lnTo>
                    <a:pt x="0" y="41243"/>
                  </a:lnTo>
                  <a:lnTo>
                    <a:pt x="1524" y="39719"/>
                  </a:lnTo>
                  <a:lnTo>
                    <a:pt x="3048" y="39719"/>
                  </a:lnTo>
                  <a:lnTo>
                    <a:pt x="54959" y="42767"/>
                  </a:lnTo>
                  <a:lnTo>
                    <a:pt x="56483" y="42767"/>
                  </a:lnTo>
                  <a:lnTo>
                    <a:pt x="58007" y="44291"/>
                  </a:lnTo>
                  <a:lnTo>
                    <a:pt x="58007" y="54959"/>
                  </a:lnTo>
                  <a:lnTo>
                    <a:pt x="56483" y="54959"/>
                  </a:lnTo>
                  <a:lnTo>
                    <a:pt x="56483" y="56483"/>
                  </a:lnTo>
                  <a:lnTo>
                    <a:pt x="54959" y="56483"/>
                  </a:lnTo>
                  <a:lnTo>
                    <a:pt x="3048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710017" y="9322879"/>
              <a:ext cx="158781" cy="656272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719161" y="8541543"/>
              <a:ext cx="149637" cy="714184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757356" y="8265318"/>
              <a:ext cx="111442" cy="204501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4710017" y="8103584"/>
              <a:ext cx="157257" cy="85439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4757356" y="7990617"/>
              <a:ext cx="111442" cy="82391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757356" y="7798307"/>
              <a:ext cx="111442" cy="163353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4710017" y="7508367"/>
              <a:ext cx="158781" cy="262509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4997100" y="8923115"/>
              <a:ext cx="148113" cy="1066704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035295" y="8756713"/>
              <a:ext cx="148113" cy="79438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5035296" y="8715566"/>
              <a:ext cx="108585" cy="17780"/>
            </a:xfrm>
            <a:custGeom>
              <a:avLst/>
              <a:gdLst/>
              <a:ahLst/>
              <a:cxnLst/>
              <a:rect l="l" t="t" r="r" b="b"/>
              <a:pathLst>
                <a:path w="108585" h="17779">
                  <a:moveTo>
                    <a:pt x="108394" y="1270"/>
                  </a:moveTo>
                  <a:lnTo>
                    <a:pt x="106870" y="1270"/>
                  </a:lnTo>
                  <a:lnTo>
                    <a:pt x="106870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1524" y="5080"/>
                  </a:lnTo>
                  <a:lnTo>
                    <a:pt x="381" y="5080"/>
                  </a:lnTo>
                  <a:lnTo>
                    <a:pt x="381" y="6350"/>
                  </a:lnTo>
                  <a:lnTo>
                    <a:pt x="0" y="6350"/>
                  </a:lnTo>
                  <a:lnTo>
                    <a:pt x="0" y="10160"/>
                  </a:lnTo>
                  <a:lnTo>
                    <a:pt x="762" y="10160"/>
                  </a:lnTo>
                  <a:lnTo>
                    <a:pt x="762" y="12700"/>
                  </a:lnTo>
                  <a:lnTo>
                    <a:pt x="1524" y="12700"/>
                  </a:lnTo>
                  <a:lnTo>
                    <a:pt x="1524" y="15240"/>
                  </a:lnTo>
                  <a:lnTo>
                    <a:pt x="1524" y="16510"/>
                  </a:lnTo>
                  <a:lnTo>
                    <a:pt x="3048" y="16510"/>
                  </a:lnTo>
                  <a:lnTo>
                    <a:pt x="3048" y="17780"/>
                  </a:lnTo>
                  <a:lnTo>
                    <a:pt x="106870" y="17780"/>
                  </a:lnTo>
                  <a:lnTo>
                    <a:pt x="106870" y="16510"/>
                  </a:lnTo>
                  <a:lnTo>
                    <a:pt x="106870" y="15240"/>
                  </a:lnTo>
                  <a:lnTo>
                    <a:pt x="108394" y="15240"/>
                  </a:lnTo>
                  <a:lnTo>
                    <a:pt x="108394" y="12700"/>
                  </a:lnTo>
                  <a:lnTo>
                    <a:pt x="108394" y="10160"/>
                  </a:lnTo>
                  <a:lnTo>
                    <a:pt x="108394" y="6350"/>
                  </a:lnTo>
                  <a:lnTo>
                    <a:pt x="108394" y="5080"/>
                  </a:lnTo>
                  <a:lnTo>
                    <a:pt x="10839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9" name="object 169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4986432" y="8602598"/>
              <a:ext cx="157257" cy="82391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5035296" y="8562879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6870" y="18383"/>
                  </a:moveTo>
                  <a:lnTo>
                    <a:pt x="3048" y="18383"/>
                  </a:lnTo>
                  <a:lnTo>
                    <a:pt x="1524" y="16859"/>
                  </a:lnTo>
                  <a:lnTo>
                    <a:pt x="1524" y="12287"/>
                  </a:lnTo>
                  <a:lnTo>
                    <a:pt x="0" y="10763"/>
                  </a:lnTo>
                  <a:lnTo>
                    <a:pt x="0" y="7715"/>
                  </a:lnTo>
                  <a:lnTo>
                    <a:pt x="1524" y="6191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15335"/>
                  </a:lnTo>
                  <a:lnTo>
                    <a:pt x="106870" y="16859"/>
                  </a:lnTo>
                  <a:lnTo>
                    <a:pt x="106870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5033772" y="8460676"/>
              <a:ext cx="149637" cy="71723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4986432" y="8419433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733" y="18383"/>
                  </a:moveTo>
                  <a:lnTo>
                    <a:pt x="1524" y="18383"/>
                  </a:lnTo>
                  <a:lnTo>
                    <a:pt x="1524" y="12287"/>
                  </a:lnTo>
                  <a:lnTo>
                    <a:pt x="0" y="10763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55733" y="0"/>
                  </a:lnTo>
                  <a:lnTo>
                    <a:pt x="155733" y="1524"/>
                  </a:lnTo>
                  <a:lnTo>
                    <a:pt x="157257" y="3048"/>
                  </a:lnTo>
                  <a:lnTo>
                    <a:pt x="157257" y="16859"/>
                  </a:lnTo>
                  <a:lnTo>
                    <a:pt x="155733" y="16859"/>
                  </a:lnTo>
                  <a:lnTo>
                    <a:pt x="155733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3" name="object 173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5033772" y="8314182"/>
              <a:ext cx="111442" cy="82391"/>
            </a:xfrm>
            <a:prstGeom prst="rect">
              <a:avLst/>
            </a:prstGeom>
          </p:spPr>
        </p:pic>
        <p:pic>
          <p:nvPicPr>
            <p:cNvPr id="174" name="object 174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5033772" y="8181403"/>
              <a:ext cx="109918" cy="94583"/>
            </a:xfrm>
            <a:prstGeom prst="rect">
              <a:avLst/>
            </a:prstGeom>
          </p:spPr>
        </p:pic>
        <p:pic>
          <p:nvPicPr>
            <p:cNvPr id="175" name="object 175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987956" y="8008906"/>
              <a:ext cx="157257" cy="93154"/>
            </a:xfrm>
            <a:prstGeom prst="rect">
              <a:avLst/>
            </a:prstGeom>
          </p:spPr>
        </p:pic>
        <p:pic>
          <p:nvPicPr>
            <p:cNvPr id="176" name="object 176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4994052" y="7900606"/>
              <a:ext cx="189357" cy="73246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4994052" y="7845647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59">
                  <a:moveTo>
                    <a:pt x="148113" y="21336"/>
                  </a:moveTo>
                  <a:lnTo>
                    <a:pt x="44291" y="21336"/>
                  </a:lnTo>
                  <a:lnTo>
                    <a:pt x="44291" y="19812"/>
                  </a:lnTo>
                  <a:lnTo>
                    <a:pt x="42767" y="19812"/>
                  </a:lnTo>
                  <a:lnTo>
                    <a:pt x="42767" y="15240"/>
                  </a:lnTo>
                  <a:lnTo>
                    <a:pt x="41243" y="13716"/>
                  </a:lnTo>
                  <a:lnTo>
                    <a:pt x="41243" y="10668"/>
                  </a:lnTo>
                  <a:lnTo>
                    <a:pt x="42767" y="9144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8113" y="4572"/>
                  </a:lnTo>
                  <a:lnTo>
                    <a:pt x="149637" y="4572"/>
                  </a:lnTo>
                  <a:lnTo>
                    <a:pt x="149637" y="18288"/>
                  </a:lnTo>
                  <a:lnTo>
                    <a:pt x="148113" y="19812"/>
                  </a:lnTo>
                  <a:lnTo>
                    <a:pt x="148113" y="21336"/>
                  </a:lnTo>
                  <a:close/>
                </a:path>
                <a:path w="149860" h="22859">
                  <a:moveTo>
                    <a:pt x="18288" y="22860"/>
                  </a:moveTo>
                  <a:lnTo>
                    <a:pt x="4572" y="22860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620"/>
                  </a:lnTo>
                  <a:lnTo>
                    <a:pt x="22860" y="16764"/>
                  </a:lnTo>
                  <a:lnTo>
                    <a:pt x="21336" y="19812"/>
                  </a:lnTo>
                  <a:lnTo>
                    <a:pt x="1828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009292" y="7667149"/>
              <a:ext cx="135921" cy="155638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4986432" y="7610665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733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2192"/>
                  </a:lnTo>
                  <a:lnTo>
                    <a:pt x="0" y="10668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1524"/>
                  </a:lnTo>
                  <a:lnTo>
                    <a:pt x="157353" y="1524"/>
                  </a:lnTo>
                  <a:lnTo>
                    <a:pt x="157353" y="15240"/>
                  </a:lnTo>
                  <a:lnTo>
                    <a:pt x="155733" y="16764"/>
                  </a:lnTo>
                  <a:lnTo>
                    <a:pt x="155733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11711" y="9889140"/>
              <a:ext cx="149637" cy="91535"/>
            </a:xfrm>
            <a:prstGeom prst="rect">
              <a:avLst/>
            </a:prstGeom>
          </p:spPr>
        </p:pic>
        <p:sp>
          <p:nvSpPr>
            <p:cNvPr id="181" name="object 181" descr=""/>
            <p:cNvSpPr/>
            <p:nvPr/>
          </p:nvSpPr>
          <p:spPr>
            <a:xfrm>
              <a:off x="5271992" y="9837229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59">
                  <a:moveTo>
                    <a:pt x="148113" y="19812"/>
                  </a:moveTo>
                  <a:lnTo>
                    <a:pt x="42767" y="19812"/>
                  </a:lnTo>
                  <a:lnTo>
                    <a:pt x="42767" y="18288"/>
                  </a:lnTo>
                  <a:lnTo>
                    <a:pt x="41243" y="18288"/>
                  </a:lnTo>
                  <a:lnTo>
                    <a:pt x="41243" y="4572"/>
                  </a:lnTo>
                  <a:lnTo>
                    <a:pt x="42767" y="3048"/>
                  </a:lnTo>
                  <a:lnTo>
                    <a:pt x="42767" y="1524"/>
                  </a:lnTo>
                  <a:lnTo>
                    <a:pt x="146589" y="1524"/>
                  </a:lnTo>
                  <a:lnTo>
                    <a:pt x="148113" y="3048"/>
                  </a:lnTo>
                  <a:lnTo>
                    <a:pt x="148113" y="7620"/>
                  </a:lnTo>
                  <a:lnTo>
                    <a:pt x="149637" y="9144"/>
                  </a:lnTo>
                  <a:lnTo>
                    <a:pt x="149637" y="12192"/>
                  </a:lnTo>
                  <a:lnTo>
                    <a:pt x="148113" y="13716"/>
                  </a:lnTo>
                  <a:lnTo>
                    <a:pt x="148113" y="19812"/>
                  </a:lnTo>
                  <a:close/>
                </a:path>
                <a:path w="149860" h="22859">
                  <a:moveTo>
                    <a:pt x="15240" y="22860"/>
                  </a:moveTo>
                  <a:lnTo>
                    <a:pt x="6096" y="22860"/>
                  </a:lnTo>
                  <a:lnTo>
                    <a:pt x="3048" y="21336"/>
                  </a:lnTo>
                  <a:lnTo>
                    <a:pt x="0" y="18288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11711" y="9722739"/>
              <a:ext cx="109918" cy="86963"/>
            </a:xfrm>
            <a:prstGeom prst="rect">
              <a:avLst/>
            </a:prstGeom>
          </p:spPr>
        </p:pic>
        <p:pic>
          <p:nvPicPr>
            <p:cNvPr id="183" name="object 183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264371" y="8741473"/>
              <a:ext cx="157258" cy="897350"/>
            </a:xfrm>
            <a:prstGeom prst="rect">
              <a:avLst/>
            </a:prstGeom>
          </p:spPr>
        </p:pic>
        <p:pic>
          <p:nvPicPr>
            <p:cNvPr id="184" name="object 18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275040" y="8546115"/>
              <a:ext cx="146589" cy="123634"/>
            </a:xfrm>
            <a:prstGeom prst="rect">
              <a:avLst/>
            </a:prstGeom>
          </p:spPr>
        </p:pic>
        <p:pic>
          <p:nvPicPr>
            <p:cNvPr id="185" name="object 185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5264371" y="8361521"/>
              <a:ext cx="157258" cy="161734"/>
            </a:xfrm>
            <a:prstGeom prst="rect">
              <a:avLst/>
            </a:prstGeom>
          </p:spPr>
        </p:pic>
        <p:pic>
          <p:nvPicPr>
            <p:cNvPr id="186" name="object 186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313235" y="8237886"/>
              <a:ext cx="108394" cy="85439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5271992" y="8189023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59">
                  <a:moveTo>
                    <a:pt x="148113" y="19812"/>
                  </a:moveTo>
                  <a:lnTo>
                    <a:pt x="42767" y="19812"/>
                  </a:lnTo>
                  <a:lnTo>
                    <a:pt x="42767" y="18288"/>
                  </a:lnTo>
                  <a:lnTo>
                    <a:pt x="41243" y="18288"/>
                  </a:lnTo>
                  <a:lnTo>
                    <a:pt x="41243" y="4572"/>
                  </a:lnTo>
                  <a:lnTo>
                    <a:pt x="42767" y="3048"/>
                  </a:lnTo>
                  <a:lnTo>
                    <a:pt x="42767" y="1524"/>
                  </a:lnTo>
                  <a:lnTo>
                    <a:pt x="146589" y="1524"/>
                  </a:lnTo>
                  <a:lnTo>
                    <a:pt x="148113" y="3048"/>
                  </a:lnTo>
                  <a:lnTo>
                    <a:pt x="148113" y="7620"/>
                  </a:lnTo>
                  <a:lnTo>
                    <a:pt x="149637" y="9144"/>
                  </a:lnTo>
                  <a:lnTo>
                    <a:pt x="149637" y="12192"/>
                  </a:lnTo>
                  <a:lnTo>
                    <a:pt x="148113" y="13716"/>
                  </a:lnTo>
                  <a:lnTo>
                    <a:pt x="148113" y="19812"/>
                  </a:lnTo>
                  <a:close/>
                </a:path>
                <a:path w="149860" h="22859">
                  <a:moveTo>
                    <a:pt x="15240" y="22860"/>
                  </a:moveTo>
                  <a:lnTo>
                    <a:pt x="6096" y="22860"/>
                  </a:lnTo>
                  <a:lnTo>
                    <a:pt x="3048" y="21336"/>
                  </a:lnTo>
                  <a:lnTo>
                    <a:pt x="0" y="18288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311711" y="8065389"/>
              <a:ext cx="109918" cy="87058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262848" y="7889938"/>
              <a:ext cx="158781" cy="144970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311711" y="7685436"/>
              <a:ext cx="149542" cy="184689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588127" y="9905904"/>
              <a:ext cx="111537" cy="82391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540788" y="9619011"/>
              <a:ext cx="158877" cy="248698"/>
            </a:xfrm>
            <a:prstGeom prst="rect">
              <a:avLst/>
            </a:prstGeom>
          </p:spPr>
        </p:pic>
        <p:sp>
          <p:nvSpPr>
            <p:cNvPr id="193" name="object 193" descr=""/>
            <p:cNvSpPr/>
            <p:nvPr/>
          </p:nvSpPr>
          <p:spPr>
            <a:xfrm>
              <a:off x="5540781" y="9438894"/>
              <a:ext cx="157480" cy="151130"/>
            </a:xfrm>
            <a:custGeom>
              <a:avLst/>
              <a:gdLst/>
              <a:ahLst/>
              <a:cxnLst/>
              <a:rect l="l" t="t" r="r" b="b"/>
              <a:pathLst>
                <a:path w="157479" h="151129">
                  <a:moveTo>
                    <a:pt x="157264" y="135826"/>
                  </a:moveTo>
                  <a:lnTo>
                    <a:pt x="155740" y="134302"/>
                  </a:lnTo>
                  <a:lnTo>
                    <a:pt x="155740" y="132778"/>
                  </a:lnTo>
                  <a:lnTo>
                    <a:pt x="87058" y="132778"/>
                  </a:lnTo>
                  <a:lnTo>
                    <a:pt x="84010" y="129730"/>
                  </a:lnTo>
                  <a:lnTo>
                    <a:pt x="79438" y="128206"/>
                  </a:lnTo>
                  <a:lnTo>
                    <a:pt x="74866" y="123634"/>
                  </a:lnTo>
                  <a:lnTo>
                    <a:pt x="71818" y="122110"/>
                  </a:lnTo>
                  <a:lnTo>
                    <a:pt x="70294" y="119062"/>
                  </a:lnTo>
                  <a:lnTo>
                    <a:pt x="68770" y="117538"/>
                  </a:lnTo>
                  <a:lnTo>
                    <a:pt x="67157" y="116014"/>
                  </a:lnTo>
                  <a:lnTo>
                    <a:pt x="67157" y="114490"/>
                  </a:lnTo>
                  <a:lnTo>
                    <a:pt x="65633" y="112966"/>
                  </a:lnTo>
                  <a:lnTo>
                    <a:pt x="65633" y="102298"/>
                  </a:lnTo>
                  <a:lnTo>
                    <a:pt x="67157" y="102298"/>
                  </a:lnTo>
                  <a:lnTo>
                    <a:pt x="67157" y="97637"/>
                  </a:lnTo>
                  <a:lnTo>
                    <a:pt x="68770" y="96113"/>
                  </a:lnTo>
                  <a:lnTo>
                    <a:pt x="68770" y="94589"/>
                  </a:lnTo>
                  <a:lnTo>
                    <a:pt x="67157" y="94589"/>
                  </a:lnTo>
                  <a:lnTo>
                    <a:pt x="67157" y="93065"/>
                  </a:lnTo>
                  <a:lnTo>
                    <a:pt x="51917" y="93065"/>
                  </a:lnTo>
                  <a:lnTo>
                    <a:pt x="50393" y="94589"/>
                  </a:lnTo>
                  <a:lnTo>
                    <a:pt x="50393" y="96113"/>
                  </a:lnTo>
                  <a:lnTo>
                    <a:pt x="48869" y="97637"/>
                  </a:lnTo>
                  <a:lnTo>
                    <a:pt x="48869" y="103822"/>
                  </a:lnTo>
                  <a:lnTo>
                    <a:pt x="47345" y="105346"/>
                  </a:lnTo>
                  <a:lnTo>
                    <a:pt x="47345" y="109918"/>
                  </a:lnTo>
                  <a:lnTo>
                    <a:pt x="48869" y="111442"/>
                  </a:lnTo>
                  <a:lnTo>
                    <a:pt x="48869" y="116014"/>
                  </a:lnTo>
                  <a:lnTo>
                    <a:pt x="50393" y="117538"/>
                  </a:lnTo>
                  <a:lnTo>
                    <a:pt x="51917" y="120586"/>
                  </a:lnTo>
                  <a:lnTo>
                    <a:pt x="53441" y="122110"/>
                  </a:lnTo>
                  <a:lnTo>
                    <a:pt x="54965" y="125158"/>
                  </a:lnTo>
                  <a:lnTo>
                    <a:pt x="58013" y="126682"/>
                  </a:lnTo>
                  <a:lnTo>
                    <a:pt x="64109" y="132778"/>
                  </a:lnTo>
                  <a:lnTo>
                    <a:pt x="67157" y="134302"/>
                  </a:lnTo>
                  <a:lnTo>
                    <a:pt x="51917" y="134302"/>
                  </a:lnTo>
                  <a:lnTo>
                    <a:pt x="51917" y="135826"/>
                  </a:lnTo>
                  <a:lnTo>
                    <a:pt x="50393" y="135826"/>
                  </a:lnTo>
                  <a:lnTo>
                    <a:pt x="50393" y="138874"/>
                  </a:lnTo>
                  <a:lnTo>
                    <a:pt x="48869" y="140398"/>
                  </a:lnTo>
                  <a:lnTo>
                    <a:pt x="48869" y="146494"/>
                  </a:lnTo>
                  <a:lnTo>
                    <a:pt x="50393" y="148018"/>
                  </a:lnTo>
                  <a:lnTo>
                    <a:pt x="50393" y="151066"/>
                  </a:lnTo>
                  <a:lnTo>
                    <a:pt x="155740" y="151066"/>
                  </a:lnTo>
                  <a:lnTo>
                    <a:pt x="155740" y="149542"/>
                  </a:lnTo>
                  <a:lnTo>
                    <a:pt x="157264" y="149542"/>
                  </a:lnTo>
                  <a:lnTo>
                    <a:pt x="157264" y="135826"/>
                  </a:lnTo>
                  <a:close/>
                </a:path>
                <a:path w="157479" h="151129">
                  <a:moveTo>
                    <a:pt x="157264" y="50393"/>
                  </a:moveTo>
                  <a:lnTo>
                    <a:pt x="155740" y="48869"/>
                  </a:lnTo>
                  <a:lnTo>
                    <a:pt x="155740" y="47345"/>
                  </a:lnTo>
                  <a:lnTo>
                    <a:pt x="51917" y="47345"/>
                  </a:lnTo>
                  <a:lnTo>
                    <a:pt x="50393" y="48869"/>
                  </a:lnTo>
                  <a:lnTo>
                    <a:pt x="50393" y="51917"/>
                  </a:lnTo>
                  <a:lnTo>
                    <a:pt x="48869" y="53441"/>
                  </a:lnTo>
                  <a:lnTo>
                    <a:pt x="48869" y="59537"/>
                  </a:lnTo>
                  <a:lnTo>
                    <a:pt x="50393" y="61061"/>
                  </a:lnTo>
                  <a:lnTo>
                    <a:pt x="50393" y="65633"/>
                  </a:lnTo>
                  <a:lnTo>
                    <a:pt x="155740" y="65633"/>
                  </a:lnTo>
                  <a:lnTo>
                    <a:pt x="155740" y="64109"/>
                  </a:lnTo>
                  <a:lnTo>
                    <a:pt x="157264" y="64109"/>
                  </a:lnTo>
                  <a:lnTo>
                    <a:pt x="157264" y="50393"/>
                  </a:lnTo>
                  <a:close/>
                </a:path>
                <a:path w="157479" h="151129">
                  <a:moveTo>
                    <a:pt x="157264" y="3048"/>
                  </a:moveTo>
                  <a:lnTo>
                    <a:pt x="155740" y="1524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4572"/>
                  </a:lnTo>
                  <a:lnTo>
                    <a:pt x="0" y="6096"/>
                  </a:lnTo>
                  <a:lnTo>
                    <a:pt x="0" y="12192"/>
                  </a:lnTo>
                  <a:lnTo>
                    <a:pt x="1524" y="13716"/>
                  </a:lnTo>
                  <a:lnTo>
                    <a:pt x="1524" y="18288"/>
                  </a:lnTo>
                  <a:lnTo>
                    <a:pt x="155740" y="18288"/>
                  </a:lnTo>
                  <a:lnTo>
                    <a:pt x="155740" y="16764"/>
                  </a:lnTo>
                  <a:lnTo>
                    <a:pt x="157264" y="15240"/>
                  </a:lnTo>
                  <a:lnTo>
                    <a:pt x="1572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588127" y="9324403"/>
              <a:ext cx="111537" cy="82486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588127" y="9124569"/>
              <a:ext cx="111538" cy="176926"/>
            </a:xfrm>
            <a:prstGeom prst="rect">
              <a:avLst/>
            </a:prstGeom>
          </p:spPr>
        </p:pic>
        <p:pic>
          <p:nvPicPr>
            <p:cNvPr id="196" name="object 196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540788" y="8938355"/>
              <a:ext cx="158876" cy="148018"/>
            </a:xfrm>
            <a:prstGeom prst="rect">
              <a:avLst/>
            </a:prstGeom>
          </p:spPr>
        </p:pic>
        <p:sp>
          <p:nvSpPr>
            <p:cNvPr id="197" name="object 197" descr=""/>
            <p:cNvSpPr/>
            <p:nvPr/>
          </p:nvSpPr>
          <p:spPr>
            <a:xfrm>
              <a:off x="5589651" y="8895588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5346" y="18383"/>
                  </a:moveTo>
                  <a:lnTo>
                    <a:pt x="3048" y="18383"/>
                  </a:lnTo>
                  <a:lnTo>
                    <a:pt x="3048" y="16764"/>
                  </a:lnTo>
                  <a:lnTo>
                    <a:pt x="1524" y="16764"/>
                  </a:lnTo>
                  <a:lnTo>
                    <a:pt x="1524" y="13716"/>
                  </a:lnTo>
                  <a:lnTo>
                    <a:pt x="0" y="12192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1524"/>
                  </a:lnTo>
                  <a:lnTo>
                    <a:pt x="108394" y="15240"/>
                  </a:lnTo>
                  <a:lnTo>
                    <a:pt x="106870" y="16764"/>
                  </a:lnTo>
                  <a:lnTo>
                    <a:pt x="105346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8" name="object 198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533167" y="8645366"/>
              <a:ext cx="164878" cy="212121"/>
            </a:xfrm>
            <a:prstGeom prst="rect">
              <a:avLst/>
            </a:prstGeom>
          </p:spPr>
        </p:pic>
        <p:sp>
          <p:nvSpPr>
            <p:cNvPr id="199" name="object 199" descr=""/>
            <p:cNvSpPr/>
            <p:nvPr/>
          </p:nvSpPr>
          <p:spPr>
            <a:xfrm>
              <a:off x="5672137" y="8596503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5">
                  <a:moveTo>
                    <a:pt x="18287" y="24384"/>
                  </a:moveTo>
                  <a:lnTo>
                    <a:pt x="7619" y="24384"/>
                  </a:lnTo>
                  <a:lnTo>
                    <a:pt x="4571" y="22859"/>
                  </a:lnTo>
                  <a:lnTo>
                    <a:pt x="1523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3" y="4572"/>
                  </a:lnTo>
                  <a:lnTo>
                    <a:pt x="4571" y="1524"/>
                  </a:lnTo>
                  <a:lnTo>
                    <a:pt x="7619" y="0"/>
                  </a:lnTo>
                  <a:lnTo>
                    <a:pt x="13715" y="0"/>
                  </a:lnTo>
                  <a:lnTo>
                    <a:pt x="18287" y="0"/>
                  </a:lnTo>
                  <a:lnTo>
                    <a:pt x="21335" y="1524"/>
                  </a:lnTo>
                  <a:lnTo>
                    <a:pt x="22859" y="3048"/>
                  </a:lnTo>
                  <a:lnTo>
                    <a:pt x="25907" y="4572"/>
                  </a:lnTo>
                  <a:lnTo>
                    <a:pt x="25907" y="19812"/>
                  </a:lnTo>
                  <a:lnTo>
                    <a:pt x="24383" y="21336"/>
                  </a:lnTo>
                  <a:lnTo>
                    <a:pt x="18287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0" name="object 200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710017" y="6597300"/>
              <a:ext cx="158781" cy="698944"/>
            </a:xfrm>
            <a:prstGeom prst="rect">
              <a:avLst/>
            </a:prstGeom>
          </p:spPr>
        </p:pic>
        <p:sp>
          <p:nvSpPr>
            <p:cNvPr id="201" name="object 201" descr=""/>
            <p:cNvSpPr/>
            <p:nvPr/>
          </p:nvSpPr>
          <p:spPr>
            <a:xfrm>
              <a:off x="4710017" y="6553009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4209" y="18383"/>
                  </a:moveTo>
                  <a:lnTo>
                    <a:pt x="1524" y="18383"/>
                  </a:lnTo>
                  <a:lnTo>
                    <a:pt x="1524" y="16859"/>
                  </a:lnTo>
                  <a:lnTo>
                    <a:pt x="0" y="15335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4667"/>
                  </a:lnTo>
                  <a:lnTo>
                    <a:pt x="157257" y="6191"/>
                  </a:lnTo>
                  <a:lnTo>
                    <a:pt x="157257" y="12287"/>
                  </a:lnTo>
                  <a:lnTo>
                    <a:pt x="155733" y="13811"/>
                  </a:lnTo>
                  <a:lnTo>
                    <a:pt x="155733" y="16859"/>
                  </a:lnTo>
                  <a:lnTo>
                    <a:pt x="154209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2" name="object 202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757356" y="6437090"/>
              <a:ext cx="111442" cy="93059"/>
            </a:xfrm>
            <a:prstGeom prst="rect">
              <a:avLst/>
            </a:prstGeom>
          </p:spPr>
        </p:pic>
        <p:pic>
          <p:nvPicPr>
            <p:cNvPr id="203" name="object 203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710017" y="6246304"/>
              <a:ext cx="158781" cy="163258"/>
            </a:xfrm>
            <a:prstGeom prst="rect">
              <a:avLst/>
            </a:prstGeom>
          </p:spPr>
        </p:pic>
        <p:pic>
          <p:nvPicPr>
            <p:cNvPr id="204" name="object 204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757356" y="6122670"/>
              <a:ext cx="111442" cy="93154"/>
            </a:xfrm>
            <a:prstGeom prst="rect">
              <a:avLst/>
            </a:prstGeom>
          </p:spPr>
        </p:pic>
        <p:pic>
          <p:nvPicPr>
            <p:cNvPr id="205" name="object 205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757356" y="6008274"/>
              <a:ext cx="109918" cy="86963"/>
            </a:xfrm>
            <a:prstGeom prst="rect">
              <a:avLst/>
            </a:prstGeom>
          </p:spPr>
        </p:pic>
        <p:pic>
          <p:nvPicPr>
            <p:cNvPr id="206" name="object 206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757356" y="5732049"/>
              <a:ext cx="149637" cy="202977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4710017" y="5686234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4209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4572"/>
                  </a:lnTo>
                  <a:lnTo>
                    <a:pt x="157257" y="4572"/>
                  </a:lnTo>
                  <a:lnTo>
                    <a:pt x="157257" y="12192"/>
                  </a:lnTo>
                  <a:lnTo>
                    <a:pt x="155733" y="13716"/>
                  </a:lnTo>
                  <a:lnTo>
                    <a:pt x="155733" y="16764"/>
                  </a:lnTo>
                  <a:lnTo>
                    <a:pt x="154209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757356" y="5561076"/>
              <a:ext cx="111442" cy="93154"/>
            </a:xfrm>
            <a:prstGeom prst="rect">
              <a:avLst/>
            </a:prstGeom>
          </p:spPr>
        </p:pic>
        <p:pic>
          <p:nvPicPr>
            <p:cNvPr id="209" name="object 209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757356" y="5445061"/>
              <a:ext cx="109918" cy="87058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731353" y="5307806"/>
              <a:ext cx="135921" cy="65532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719161" y="5197888"/>
              <a:ext cx="149637" cy="86963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757356" y="5020818"/>
              <a:ext cx="109918" cy="149637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757356" y="4741545"/>
              <a:ext cx="111442" cy="202977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17637" y="4616481"/>
              <a:ext cx="149637" cy="96107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4710017" y="4561522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4209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4572"/>
                  </a:lnTo>
                  <a:lnTo>
                    <a:pt x="157257" y="4572"/>
                  </a:lnTo>
                  <a:lnTo>
                    <a:pt x="157257" y="12192"/>
                  </a:lnTo>
                  <a:lnTo>
                    <a:pt x="155733" y="13716"/>
                  </a:lnTo>
                  <a:lnTo>
                    <a:pt x="155733" y="16764"/>
                  </a:lnTo>
                  <a:lnTo>
                    <a:pt x="154209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757356" y="4445508"/>
              <a:ext cx="111442" cy="93059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757356" y="4335684"/>
              <a:ext cx="140493" cy="82391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986433" y="6170009"/>
              <a:ext cx="158781" cy="1138427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987956" y="5999035"/>
              <a:ext cx="157257" cy="93154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994052" y="5890736"/>
              <a:ext cx="189357" cy="73247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994052" y="5655754"/>
              <a:ext cx="151257" cy="202882"/>
            </a:xfrm>
            <a:prstGeom prst="rect">
              <a:avLst/>
            </a:prstGeom>
          </p:spPr>
        </p:pic>
        <p:sp>
          <p:nvSpPr>
            <p:cNvPr id="222" name="object 222" descr=""/>
            <p:cNvSpPr/>
            <p:nvPr/>
          </p:nvSpPr>
          <p:spPr>
            <a:xfrm>
              <a:off x="4986426" y="5609946"/>
              <a:ext cx="157480" cy="17780"/>
            </a:xfrm>
            <a:custGeom>
              <a:avLst/>
              <a:gdLst/>
              <a:ahLst/>
              <a:cxnLst/>
              <a:rect l="l" t="t" r="r" b="b"/>
              <a:pathLst>
                <a:path w="157479" h="17779">
                  <a:moveTo>
                    <a:pt x="157264" y="1270"/>
                  </a:moveTo>
                  <a:lnTo>
                    <a:pt x="155740" y="1270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1524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762" y="10160"/>
                  </a:lnTo>
                  <a:lnTo>
                    <a:pt x="762" y="12700"/>
                  </a:lnTo>
                  <a:lnTo>
                    <a:pt x="1524" y="12700"/>
                  </a:lnTo>
                  <a:lnTo>
                    <a:pt x="1524" y="15240"/>
                  </a:lnTo>
                  <a:lnTo>
                    <a:pt x="1524" y="16510"/>
                  </a:lnTo>
                  <a:lnTo>
                    <a:pt x="3048" y="16510"/>
                  </a:lnTo>
                  <a:lnTo>
                    <a:pt x="3048" y="17780"/>
                  </a:lnTo>
                  <a:lnTo>
                    <a:pt x="155740" y="17780"/>
                  </a:lnTo>
                  <a:lnTo>
                    <a:pt x="155740" y="16510"/>
                  </a:lnTo>
                  <a:lnTo>
                    <a:pt x="155740" y="15240"/>
                  </a:lnTo>
                  <a:lnTo>
                    <a:pt x="157264" y="15240"/>
                  </a:lnTo>
                  <a:lnTo>
                    <a:pt x="157264" y="12700"/>
                  </a:lnTo>
                  <a:lnTo>
                    <a:pt x="157264" y="10160"/>
                  </a:lnTo>
                  <a:lnTo>
                    <a:pt x="157264" y="5080"/>
                  </a:lnTo>
                  <a:lnTo>
                    <a:pt x="1572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3" name="object 223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033772" y="5429821"/>
              <a:ext cx="149637" cy="93154"/>
            </a:xfrm>
            <a:prstGeom prst="rect">
              <a:avLst/>
            </a:prstGeom>
          </p:spPr>
        </p:pic>
        <p:sp>
          <p:nvSpPr>
            <p:cNvPr id="224" name="object 224" descr=""/>
            <p:cNvSpPr/>
            <p:nvPr/>
          </p:nvSpPr>
          <p:spPr>
            <a:xfrm>
              <a:off x="4994052" y="5378005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60">
                  <a:moveTo>
                    <a:pt x="148113" y="21336"/>
                  </a:moveTo>
                  <a:lnTo>
                    <a:pt x="44291" y="21336"/>
                  </a:lnTo>
                  <a:lnTo>
                    <a:pt x="42767" y="19812"/>
                  </a:lnTo>
                  <a:lnTo>
                    <a:pt x="42767" y="15240"/>
                  </a:lnTo>
                  <a:lnTo>
                    <a:pt x="41243" y="13716"/>
                  </a:lnTo>
                  <a:lnTo>
                    <a:pt x="41243" y="10668"/>
                  </a:lnTo>
                  <a:lnTo>
                    <a:pt x="42767" y="9144"/>
                  </a:lnTo>
                  <a:lnTo>
                    <a:pt x="42767" y="4572"/>
                  </a:lnTo>
                  <a:lnTo>
                    <a:pt x="44291" y="3048"/>
                  </a:lnTo>
                  <a:lnTo>
                    <a:pt x="148113" y="3048"/>
                  </a:lnTo>
                  <a:lnTo>
                    <a:pt x="148113" y="4572"/>
                  </a:lnTo>
                  <a:lnTo>
                    <a:pt x="149637" y="4572"/>
                  </a:lnTo>
                  <a:lnTo>
                    <a:pt x="149637" y="18288"/>
                  </a:lnTo>
                  <a:lnTo>
                    <a:pt x="148113" y="19812"/>
                  </a:lnTo>
                  <a:lnTo>
                    <a:pt x="148113" y="21336"/>
                  </a:lnTo>
                  <a:close/>
                </a:path>
                <a:path w="149860" h="22860">
                  <a:moveTo>
                    <a:pt x="18288" y="22860"/>
                  </a:moveTo>
                  <a:lnTo>
                    <a:pt x="4572" y="22860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620"/>
                  </a:lnTo>
                  <a:lnTo>
                    <a:pt x="22860" y="16764"/>
                  </a:lnTo>
                  <a:lnTo>
                    <a:pt x="21336" y="19812"/>
                  </a:lnTo>
                  <a:lnTo>
                    <a:pt x="1828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5" name="object 225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033772" y="5255895"/>
              <a:ext cx="109918" cy="86963"/>
            </a:xfrm>
            <a:prstGeom prst="rect">
              <a:avLst/>
            </a:prstGeom>
          </p:spPr>
        </p:pic>
        <p:sp>
          <p:nvSpPr>
            <p:cNvPr id="226" name="object 226" descr=""/>
            <p:cNvSpPr/>
            <p:nvPr/>
          </p:nvSpPr>
          <p:spPr>
            <a:xfrm>
              <a:off x="4986426" y="5208562"/>
              <a:ext cx="157480" cy="20320"/>
            </a:xfrm>
            <a:custGeom>
              <a:avLst/>
              <a:gdLst/>
              <a:ahLst/>
              <a:cxnLst/>
              <a:rect l="l" t="t" r="r" b="b"/>
              <a:pathLst>
                <a:path w="157479" h="20320">
                  <a:moveTo>
                    <a:pt x="157264" y="2540"/>
                  </a:moveTo>
                  <a:lnTo>
                    <a:pt x="155740" y="2540"/>
                  </a:lnTo>
                  <a:lnTo>
                    <a:pt x="155740" y="1270"/>
                  </a:lnTo>
                  <a:lnTo>
                    <a:pt x="154216" y="1270"/>
                  </a:lnTo>
                  <a:lnTo>
                    <a:pt x="154216" y="0"/>
                  </a:lnTo>
                  <a:lnTo>
                    <a:pt x="3048" y="0"/>
                  </a:lnTo>
                  <a:lnTo>
                    <a:pt x="3048" y="1270"/>
                  </a:lnTo>
                  <a:lnTo>
                    <a:pt x="1524" y="1270"/>
                  </a:lnTo>
                  <a:lnTo>
                    <a:pt x="1524" y="2540"/>
                  </a:lnTo>
                  <a:lnTo>
                    <a:pt x="1524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143" y="12700"/>
                  </a:lnTo>
                  <a:lnTo>
                    <a:pt x="1143" y="13970"/>
                  </a:lnTo>
                  <a:lnTo>
                    <a:pt x="1524" y="1397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3048" y="17780"/>
                  </a:lnTo>
                  <a:lnTo>
                    <a:pt x="3048" y="20320"/>
                  </a:lnTo>
                  <a:lnTo>
                    <a:pt x="154978" y="20320"/>
                  </a:lnTo>
                  <a:lnTo>
                    <a:pt x="154978" y="17780"/>
                  </a:lnTo>
                  <a:lnTo>
                    <a:pt x="155740" y="17780"/>
                  </a:lnTo>
                  <a:lnTo>
                    <a:pt x="155740" y="16510"/>
                  </a:lnTo>
                  <a:lnTo>
                    <a:pt x="157264" y="16510"/>
                  </a:lnTo>
                  <a:lnTo>
                    <a:pt x="157264" y="13970"/>
                  </a:lnTo>
                  <a:lnTo>
                    <a:pt x="157264" y="12700"/>
                  </a:lnTo>
                  <a:lnTo>
                    <a:pt x="157264" y="6350"/>
                  </a:lnTo>
                  <a:lnTo>
                    <a:pt x="157264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7" name="object 227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033772" y="5084921"/>
              <a:ext cx="111442" cy="93154"/>
            </a:xfrm>
            <a:prstGeom prst="rect">
              <a:avLst/>
            </a:prstGeom>
          </p:spPr>
        </p:pic>
        <p:pic>
          <p:nvPicPr>
            <p:cNvPr id="228" name="object 228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994052" y="4959762"/>
              <a:ext cx="149637" cy="96202"/>
            </a:xfrm>
            <a:prstGeom prst="rect">
              <a:avLst/>
            </a:prstGeom>
          </p:spPr>
        </p:pic>
        <p:pic>
          <p:nvPicPr>
            <p:cNvPr id="229" name="object 229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033772" y="4836223"/>
              <a:ext cx="109918" cy="86963"/>
            </a:xfrm>
            <a:prstGeom prst="rect">
              <a:avLst/>
            </a:prstGeom>
          </p:spPr>
        </p:pic>
        <p:pic>
          <p:nvPicPr>
            <p:cNvPr id="230" name="object 230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033772" y="4723257"/>
              <a:ext cx="111442" cy="91535"/>
            </a:xfrm>
            <a:prstGeom prst="rect">
              <a:avLst/>
            </a:prstGeom>
          </p:spPr>
        </p:pic>
        <p:pic>
          <p:nvPicPr>
            <p:cNvPr id="231" name="object 231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311711" y="7218426"/>
              <a:ext cx="109918" cy="83915"/>
            </a:xfrm>
            <a:prstGeom prst="rect">
              <a:avLst/>
            </a:prstGeom>
          </p:spPr>
        </p:pic>
        <p:pic>
          <p:nvPicPr>
            <p:cNvPr id="232" name="object 232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264371" y="6933057"/>
              <a:ext cx="157257" cy="247268"/>
            </a:xfrm>
            <a:prstGeom prst="rect">
              <a:avLst/>
            </a:prstGeom>
          </p:spPr>
        </p:pic>
        <p:sp>
          <p:nvSpPr>
            <p:cNvPr id="233" name="object 233" descr=""/>
            <p:cNvSpPr/>
            <p:nvPr/>
          </p:nvSpPr>
          <p:spPr>
            <a:xfrm>
              <a:off x="5264366" y="6752946"/>
              <a:ext cx="157480" cy="151765"/>
            </a:xfrm>
            <a:custGeom>
              <a:avLst/>
              <a:gdLst/>
              <a:ahLst/>
              <a:cxnLst/>
              <a:rect l="l" t="t" r="r" b="b"/>
              <a:pathLst>
                <a:path w="157479" h="151765">
                  <a:moveTo>
                    <a:pt x="157251" y="54952"/>
                  </a:moveTo>
                  <a:lnTo>
                    <a:pt x="155727" y="53428"/>
                  </a:lnTo>
                  <a:lnTo>
                    <a:pt x="155727" y="47332"/>
                  </a:lnTo>
                  <a:lnTo>
                    <a:pt x="50380" y="47332"/>
                  </a:lnTo>
                  <a:lnTo>
                    <a:pt x="50380" y="48856"/>
                  </a:lnTo>
                  <a:lnTo>
                    <a:pt x="48856" y="50380"/>
                  </a:lnTo>
                  <a:lnTo>
                    <a:pt x="48856" y="62572"/>
                  </a:lnTo>
                  <a:lnTo>
                    <a:pt x="50380" y="64096"/>
                  </a:lnTo>
                  <a:lnTo>
                    <a:pt x="50380" y="65620"/>
                  </a:lnTo>
                  <a:lnTo>
                    <a:pt x="155727" y="65620"/>
                  </a:lnTo>
                  <a:lnTo>
                    <a:pt x="155727" y="59524"/>
                  </a:lnTo>
                  <a:lnTo>
                    <a:pt x="157251" y="58000"/>
                  </a:lnTo>
                  <a:lnTo>
                    <a:pt x="157251" y="54952"/>
                  </a:lnTo>
                  <a:close/>
                </a:path>
                <a:path w="157479" h="151765">
                  <a:moveTo>
                    <a:pt x="157251" y="7620"/>
                  </a:moveTo>
                  <a:lnTo>
                    <a:pt x="155727" y="6096"/>
                  </a:lnTo>
                  <a:lnTo>
                    <a:pt x="155727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5328"/>
                  </a:lnTo>
                  <a:lnTo>
                    <a:pt x="1524" y="16852"/>
                  </a:lnTo>
                  <a:lnTo>
                    <a:pt x="1524" y="18376"/>
                  </a:lnTo>
                  <a:lnTo>
                    <a:pt x="154203" y="18376"/>
                  </a:lnTo>
                  <a:lnTo>
                    <a:pt x="155727" y="16852"/>
                  </a:lnTo>
                  <a:lnTo>
                    <a:pt x="155727" y="12280"/>
                  </a:lnTo>
                  <a:lnTo>
                    <a:pt x="157251" y="10756"/>
                  </a:lnTo>
                  <a:lnTo>
                    <a:pt x="157251" y="7620"/>
                  </a:lnTo>
                  <a:close/>
                </a:path>
                <a:path w="157479" h="151765">
                  <a:moveTo>
                    <a:pt x="157264" y="140398"/>
                  </a:moveTo>
                  <a:lnTo>
                    <a:pt x="155740" y="138874"/>
                  </a:lnTo>
                  <a:lnTo>
                    <a:pt x="155740" y="132778"/>
                  </a:lnTo>
                  <a:lnTo>
                    <a:pt x="87058" y="132778"/>
                  </a:lnTo>
                  <a:lnTo>
                    <a:pt x="82486" y="129730"/>
                  </a:lnTo>
                  <a:lnTo>
                    <a:pt x="79438" y="128206"/>
                  </a:lnTo>
                  <a:lnTo>
                    <a:pt x="76390" y="125158"/>
                  </a:lnTo>
                  <a:lnTo>
                    <a:pt x="73253" y="123634"/>
                  </a:lnTo>
                  <a:lnTo>
                    <a:pt x="71729" y="122110"/>
                  </a:lnTo>
                  <a:lnTo>
                    <a:pt x="70205" y="119062"/>
                  </a:lnTo>
                  <a:lnTo>
                    <a:pt x="67157" y="117538"/>
                  </a:lnTo>
                  <a:lnTo>
                    <a:pt x="67157" y="116014"/>
                  </a:lnTo>
                  <a:lnTo>
                    <a:pt x="65633" y="114490"/>
                  </a:lnTo>
                  <a:lnTo>
                    <a:pt x="65633" y="111442"/>
                  </a:lnTo>
                  <a:lnTo>
                    <a:pt x="64109" y="109918"/>
                  </a:lnTo>
                  <a:lnTo>
                    <a:pt x="64109" y="106870"/>
                  </a:lnTo>
                  <a:lnTo>
                    <a:pt x="65633" y="105346"/>
                  </a:lnTo>
                  <a:lnTo>
                    <a:pt x="65633" y="100774"/>
                  </a:lnTo>
                  <a:lnTo>
                    <a:pt x="67157" y="99250"/>
                  </a:lnTo>
                  <a:lnTo>
                    <a:pt x="67157" y="93154"/>
                  </a:lnTo>
                  <a:lnTo>
                    <a:pt x="50393" y="93154"/>
                  </a:lnTo>
                  <a:lnTo>
                    <a:pt x="50393" y="94678"/>
                  </a:lnTo>
                  <a:lnTo>
                    <a:pt x="48869" y="94678"/>
                  </a:lnTo>
                  <a:lnTo>
                    <a:pt x="48869" y="99250"/>
                  </a:lnTo>
                  <a:lnTo>
                    <a:pt x="47345" y="99250"/>
                  </a:lnTo>
                  <a:lnTo>
                    <a:pt x="47345" y="111442"/>
                  </a:lnTo>
                  <a:lnTo>
                    <a:pt x="48869" y="112966"/>
                  </a:lnTo>
                  <a:lnTo>
                    <a:pt x="48869" y="116014"/>
                  </a:lnTo>
                  <a:lnTo>
                    <a:pt x="50393" y="117538"/>
                  </a:lnTo>
                  <a:lnTo>
                    <a:pt x="50393" y="120586"/>
                  </a:lnTo>
                  <a:lnTo>
                    <a:pt x="59537" y="129730"/>
                  </a:lnTo>
                  <a:lnTo>
                    <a:pt x="62585" y="131254"/>
                  </a:lnTo>
                  <a:lnTo>
                    <a:pt x="67157" y="134302"/>
                  </a:lnTo>
                  <a:lnTo>
                    <a:pt x="50393" y="134302"/>
                  </a:lnTo>
                  <a:lnTo>
                    <a:pt x="50393" y="135826"/>
                  </a:lnTo>
                  <a:lnTo>
                    <a:pt x="48869" y="137350"/>
                  </a:lnTo>
                  <a:lnTo>
                    <a:pt x="48869" y="149631"/>
                  </a:lnTo>
                  <a:lnTo>
                    <a:pt x="50393" y="149631"/>
                  </a:lnTo>
                  <a:lnTo>
                    <a:pt x="50393" y="151155"/>
                  </a:lnTo>
                  <a:lnTo>
                    <a:pt x="155740" y="151155"/>
                  </a:lnTo>
                  <a:lnTo>
                    <a:pt x="155740" y="144970"/>
                  </a:lnTo>
                  <a:lnTo>
                    <a:pt x="157264" y="143446"/>
                  </a:lnTo>
                  <a:lnTo>
                    <a:pt x="157264" y="140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4" name="object 234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311711" y="6638544"/>
              <a:ext cx="109918" cy="82391"/>
            </a:xfrm>
            <a:prstGeom prst="rect">
              <a:avLst/>
            </a:prstGeom>
          </p:spPr>
        </p:pic>
        <p:pic>
          <p:nvPicPr>
            <p:cNvPr id="235" name="object 235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311711" y="6456902"/>
              <a:ext cx="109918" cy="152590"/>
            </a:xfrm>
            <a:prstGeom prst="rect">
              <a:avLst/>
            </a:prstGeom>
          </p:spPr>
        </p:pic>
        <p:pic>
          <p:nvPicPr>
            <p:cNvPr id="236" name="object 236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264371" y="6336315"/>
              <a:ext cx="157257" cy="82486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311711" y="6095238"/>
              <a:ext cx="149637" cy="184689"/>
            </a:xfrm>
            <a:prstGeom prst="rect">
              <a:avLst/>
            </a:prstGeom>
          </p:spPr>
        </p:pic>
        <p:pic>
          <p:nvPicPr>
            <p:cNvPr id="238" name="object 238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313235" y="5992939"/>
              <a:ext cx="106870" cy="70199"/>
            </a:xfrm>
            <a:prstGeom prst="rect">
              <a:avLst/>
            </a:prstGeom>
          </p:spPr>
        </p:pic>
        <p:sp>
          <p:nvSpPr>
            <p:cNvPr id="239" name="object 239" descr=""/>
            <p:cNvSpPr/>
            <p:nvPr/>
          </p:nvSpPr>
          <p:spPr>
            <a:xfrm>
              <a:off x="5264366" y="5847969"/>
              <a:ext cx="157480" cy="123825"/>
            </a:xfrm>
            <a:custGeom>
              <a:avLst/>
              <a:gdLst/>
              <a:ahLst/>
              <a:cxnLst/>
              <a:rect l="l" t="t" r="r" b="b"/>
              <a:pathLst>
                <a:path w="157479" h="123825">
                  <a:moveTo>
                    <a:pt x="154203" y="122110"/>
                  </a:moveTo>
                  <a:lnTo>
                    <a:pt x="51904" y="122110"/>
                  </a:lnTo>
                  <a:lnTo>
                    <a:pt x="51904" y="123634"/>
                  </a:lnTo>
                  <a:lnTo>
                    <a:pt x="154203" y="123634"/>
                  </a:lnTo>
                  <a:lnTo>
                    <a:pt x="154203" y="122110"/>
                  </a:lnTo>
                  <a:close/>
                </a:path>
                <a:path w="157479" h="123825">
                  <a:moveTo>
                    <a:pt x="157251" y="111442"/>
                  </a:moveTo>
                  <a:lnTo>
                    <a:pt x="156616" y="111442"/>
                  </a:lnTo>
                  <a:lnTo>
                    <a:pt x="156616" y="110172"/>
                  </a:lnTo>
                  <a:lnTo>
                    <a:pt x="155727" y="110172"/>
                  </a:lnTo>
                  <a:lnTo>
                    <a:pt x="155727" y="106362"/>
                  </a:lnTo>
                  <a:lnTo>
                    <a:pt x="155727" y="105092"/>
                  </a:lnTo>
                  <a:lnTo>
                    <a:pt x="154203" y="105092"/>
                  </a:lnTo>
                  <a:lnTo>
                    <a:pt x="154203" y="103822"/>
                  </a:lnTo>
                  <a:lnTo>
                    <a:pt x="51904" y="103822"/>
                  </a:lnTo>
                  <a:lnTo>
                    <a:pt x="51904" y="105092"/>
                  </a:lnTo>
                  <a:lnTo>
                    <a:pt x="50380" y="105092"/>
                  </a:lnTo>
                  <a:lnTo>
                    <a:pt x="50380" y="106362"/>
                  </a:lnTo>
                  <a:lnTo>
                    <a:pt x="48856" y="106362"/>
                  </a:lnTo>
                  <a:lnTo>
                    <a:pt x="48856" y="110172"/>
                  </a:lnTo>
                  <a:lnTo>
                    <a:pt x="48856" y="111442"/>
                  </a:lnTo>
                  <a:lnTo>
                    <a:pt x="48856" y="116522"/>
                  </a:lnTo>
                  <a:lnTo>
                    <a:pt x="48856" y="117792"/>
                  </a:lnTo>
                  <a:lnTo>
                    <a:pt x="48856" y="120332"/>
                  </a:lnTo>
                  <a:lnTo>
                    <a:pt x="50380" y="120332"/>
                  </a:lnTo>
                  <a:lnTo>
                    <a:pt x="50380" y="121602"/>
                  </a:lnTo>
                  <a:lnTo>
                    <a:pt x="155727" y="121602"/>
                  </a:lnTo>
                  <a:lnTo>
                    <a:pt x="155727" y="120332"/>
                  </a:lnTo>
                  <a:lnTo>
                    <a:pt x="155727" y="117792"/>
                  </a:lnTo>
                  <a:lnTo>
                    <a:pt x="156108" y="117792"/>
                  </a:lnTo>
                  <a:lnTo>
                    <a:pt x="156108" y="116522"/>
                  </a:lnTo>
                  <a:lnTo>
                    <a:pt x="157251" y="116522"/>
                  </a:lnTo>
                  <a:lnTo>
                    <a:pt x="157251" y="111442"/>
                  </a:lnTo>
                  <a:close/>
                </a:path>
                <a:path w="157479" h="123825">
                  <a:moveTo>
                    <a:pt x="157251" y="54965"/>
                  </a:moveTo>
                  <a:lnTo>
                    <a:pt x="155727" y="53441"/>
                  </a:lnTo>
                  <a:lnTo>
                    <a:pt x="155727" y="47345"/>
                  </a:lnTo>
                  <a:lnTo>
                    <a:pt x="1524" y="47345"/>
                  </a:lnTo>
                  <a:lnTo>
                    <a:pt x="1524" y="48869"/>
                  </a:lnTo>
                  <a:lnTo>
                    <a:pt x="0" y="50393"/>
                  </a:lnTo>
                  <a:lnTo>
                    <a:pt x="0" y="62585"/>
                  </a:lnTo>
                  <a:lnTo>
                    <a:pt x="1524" y="64109"/>
                  </a:lnTo>
                  <a:lnTo>
                    <a:pt x="1524" y="65633"/>
                  </a:lnTo>
                  <a:lnTo>
                    <a:pt x="155727" y="65633"/>
                  </a:lnTo>
                  <a:lnTo>
                    <a:pt x="155727" y="59537"/>
                  </a:lnTo>
                  <a:lnTo>
                    <a:pt x="157251" y="58013"/>
                  </a:lnTo>
                  <a:lnTo>
                    <a:pt x="157251" y="54965"/>
                  </a:lnTo>
                  <a:close/>
                </a:path>
                <a:path w="157479" h="123825">
                  <a:moveTo>
                    <a:pt x="157251" y="7620"/>
                  </a:moveTo>
                  <a:lnTo>
                    <a:pt x="155727" y="6096"/>
                  </a:lnTo>
                  <a:lnTo>
                    <a:pt x="155727" y="0"/>
                  </a:lnTo>
                  <a:lnTo>
                    <a:pt x="50380" y="0"/>
                  </a:lnTo>
                  <a:lnTo>
                    <a:pt x="50380" y="1524"/>
                  </a:lnTo>
                  <a:lnTo>
                    <a:pt x="48856" y="1524"/>
                  </a:lnTo>
                  <a:lnTo>
                    <a:pt x="48856" y="15341"/>
                  </a:lnTo>
                  <a:lnTo>
                    <a:pt x="50380" y="16865"/>
                  </a:lnTo>
                  <a:lnTo>
                    <a:pt x="50380" y="18389"/>
                  </a:lnTo>
                  <a:lnTo>
                    <a:pt x="154203" y="18389"/>
                  </a:lnTo>
                  <a:lnTo>
                    <a:pt x="155727" y="16865"/>
                  </a:lnTo>
                  <a:lnTo>
                    <a:pt x="155727" y="12192"/>
                  </a:lnTo>
                  <a:lnTo>
                    <a:pt x="157251" y="10668"/>
                  </a:lnTo>
                  <a:lnTo>
                    <a:pt x="157251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0" name="object 240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311711" y="5660326"/>
              <a:ext cx="109918" cy="148018"/>
            </a:xfrm>
            <a:prstGeom prst="rect">
              <a:avLst/>
            </a:prstGeom>
          </p:spPr>
        </p:pic>
        <p:sp>
          <p:nvSpPr>
            <p:cNvPr id="241" name="object 241" descr=""/>
            <p:cNvSpPr/>
            <p:nvPr/>
          </p:nvSpPr>
          <p:spPr>
            <a:xfrm>
              <a:off x="5313235" y="5609939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5346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5240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4572"/>
                  </a:lnTo>
                  <a:lnTo>
                    <a:pt x="108394" y="6096"/>
                  </a:lnTo>
                  <a:lnTo>
                    <a:pt x="108394" y="10668"/>
                  </a:lnTo>
                  <a:lnTo>
                    <a:pt x="106870" y="12192"/>
                  </a:lnTo>
                  <a:lnTo>
                    <a:pt x="106870" y="16764"/>
                  </a:lnTo>
                  <a:lnTo>
                    <a:pt x="105346" y="16764"/>
                  </a:lnTo>
                  <a:lnTo>
                    <a:pt x="105346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2" name="object 242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311711" y="5420677"/>
              <a:ext cx="109918" cy="149542"/>
            </a:xfrm>
            <a:prstGeom prst="rect">
              <a:avLst/>
            </a:prstGeom>
          </p:spPr>
        </p:pic>
        <p:sp>
          <p:nvSpPr>
            <p:cNvPr id="243" name="object 243" descr=""/>
            <p:cNvSpPr/>
            <p:nvPr/>
          </p:nvSpPr>
          <p:spPr>
            <a:xfrm>
              <a:off x="5313235" y="5370290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6870" y="18383"/>
                  </a:moveTo>
                  <a:lnTo>
                    <a:pt x="1524" y="18383"/>
                  </a:lnTo>
                  <a:lnTo>
                    <a:pt x="1524" y="16859"/>
                  </a:lnTo>
                  <a:lnTo>
                    <a:pt x="0" y="16859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5346" y="1524"/>
                  </a:lnTo>
                  <a:lnTo>
                    <a:pt x="106870" y="1524"/>
                  </a:lnTo>
                  <a:lnTo>
                    <a:pt x="106870" y="6191"/>
                  </a:lnTo>
                  <a:lnTo>
                    <a:pt x="108394" y="7715"/>
                  </a:lnTo>
                  <a:lnTo>
                    <a:pt x="108394" y="12287"/>
                  </a:lnTo>
                  <a:lnTo>
                    <a:pt x="106870" y="13811"/>
                  </a:lnTo>
                  <a:lnTo>
                    <a:pt x="106870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4" name="object 244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313235" y="5277230"/>
              <a:ext cx="106870" cy="71723"/>
            </a:xfrm>
            <a:prstGeom prst="rect">
              <a:avLst/>
            </a:prstGeom>
          </p:spPr>
        </p:pic>
        <p:pic>
          <p:nvPicPr>
            <p:cNvPr id="245" name="object 245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563647" y="7142131"/>
              <a:ext cx="136017" cy="166306"/>
            </a:xfrm>
            <a:prstGeom prst="rect">
              <a:avLst/>
            </a:prstGeom>
          </p:spPr>
        </p:pic>
        <p:pic>
          <p:nvPicPr>
            <p:cNvPr id="246" name="object 246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5540787" y="6876574"/>
              <a:ext cx="158877" cy="236601"/>
            </a:xfrm>
            <a:prstGeom prst="rect">
              <a:avLst/>
            </a:prstGeom>
          </p:spPr>
        </p:pic>
        <p:sp>
          <p:nvSpPr>
            <p:cNvPr id="247" name="object 247" descr=""/>
            <p:cNvSpPr/>
            <p:nvPr/>
          </p:nvSpPr>
          <p:spPr>
            <a:xfrm>
              <a:off x="5589651" y="6838474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5346" y="18383"/>
                  </a:moveTo>
                  <a:lnTo>
                    <a:pt x="3048" y="18383"/>
                  </a:lnTo>
                  <a:lnTo>
                    <a:pt x="3048" y="16764"/>
                  </a:lnTo>
                  <a:lnTo>
                    <a:pt x="1524" y="16764"/>
                  </a:lnTo>
                  <a:lnTo>
                    <a:pt x="1524" y="13716"/>
                  </a:lnTo>
                  <a:lnTo>
                    <a:pt x="0" y="12192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1524"/>
                  </a:lnTo>
                  <a:lnTo>
                    <a:pt x="108394" y="15240"/>
                  </a:lnTo>
                  <a:lnTo>
                    <a:pt x="106870" y="16764"/>
                  </a:lnTo>
                  <a:lnTo>
                    <a:pt x="105346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8" name="object 248" descr="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588127" y="6722459"/>
              <a:ext cx="109918" cy="85439"/>
            </a:xfrm>
            <a:prstGeom prst="rect">
              <a:avLst/>
            </a:prstGeom>
          </p:spPr>
        </p:pic>
        <p:pic>
          <p:nvPicPr>
            <p:cNvPr id="249" name="object 249" descr="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5542311" y="6598824"/>
              <a:ext cx="157353" cy="93059"/>
            </a:xfrm>
            <a:prstGeom prst="rect">
              <a:avLst/>
            </a:prstGeom>
          </p:spPr>
        </p:pic>
        <p:pic>
          <p:nvPicPr>
            <p:cNvPr id="250" name="object 250" descr="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5588127" y="6485953"/>
              <a:ext cx="111537" cy="82391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5588127" y="6369939"/>
              <a:ext cx="109918" cy="85439"/>
            </a:xfrm>
            <a:prstGeom prst="rect">
              <a:avLst/>
            </a:prstGeom>
          </p:spPr>
        </p:pic>
        <p:pic>
          <p:nvPicPr>
            <p:cNvPr id="252" name="object 252" descr="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5588127" y="6191345"/>
              <a:ext cx="111537" cy="100774"/>
            </a:xfrm>
            <a:prstGeom prst="rect">
              <a:avLst/>
            </a:prstGeom>
          </p:spPr>
        </p:pic>
        <p:pic>
          <p:nvPicPr>
            <p:cNvPr id="253" name="object 253" descr="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5540788" y="5979223"/>
              <a:ext cx="158877" cy="181641"/>
            </a:xfrm>
            <a:prstGeom prst="rect">
              <a:avLst/>
            </a:prstGeom>
          </p:spPr>
        </p:pic>
        <p:pic>
          <p:nvPicPr>
            <p:cNvPr id="254" name="object 254" descr="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5588127" y="5855589"/>
              <a:ext cx="109918" cy="85439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5589651" y="5732049"/>
              <a:ext cx="110013" cy="86963"/>
            </a:xfrm>
            <a:prstGeom prst="rect">
              <a:avLst/>
            </a:prstGeom>
          </p:spPr>
        </p:pic>
        <p:pic>
          <p:nvPicPr>
            <p:cNvPr id="256" name="object 256" descr="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5588127" y="5622131"/>
              <a:ext cx="109918" cy="80867"/>
            </a:xfrm>
            <a:prstGeom prst="rect">
              <a:avLst/>
            </a:prstGeom>
          </p:spPr>
        </p:pic>
        <p:sp>
          <p:nvSpPr>
            <p:cNvPr id="257" name="object 257" descr=""/>
            <p:cNvSpPr/>
            <p:nvPr/>
          </p:nvSpPr>
          <p:spPr>
            <a:xfrm>
              <a:off x="5540787" y="5530596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54959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54959" y="3048"/>
                  </a:lnTo>
                  <a:close/>
                </a:path>
                <a:path w="59689" h="59689">
                  <a:moveTo>
                    <a:pt x="58007" y="16764"/>
                  </a:moveTo>
                  <a:lnTo>
                    <a:pt x="0" y="16764"/>
                  </a:lnTo>
                  <a:lnTo>
                    <a:pt x="0" y="3048"/>
                  </a:lnTo>
                  <a:lnTo>
                    <a:pt x="58007" y="3048"/>
                  </a:lnTo>
                  <a:lnTo>
                    <a:pt x="58007" y="6096"/>
                  </a:lnTo>
                  <a:lnTo>
                    <a:pt x="59531" y="6096"/>
                  </a:lnTo>
                  <a:lnTo>
                    <a:pt x="59531" y="13716"/>
                  </a:lnTo>
                  <a:lnTo>
                    <a:pt x="58007" y="15240"/>
                  </a:lnTo>
                  <a:lnTo>
                    <a:pt x="58007" y="16764"/>
                  </a:lnTo>
                  <a:close/>
                </a:path>
                <a:path w="59689" h="59689">
                  <a:moveTo>
                    <a:pt x="3048" y="19812"/>
                  </a:moveTo>
                  <a:lnTo>
                    <a:pt x="1524" y="19812"/>
                  </a:lnTo>
                  <a:lnTo>
                    <a:pt x="1524" y="16764"/>
                  </a:lnTo>
                  <a:lnTo>
                    <a:pt x="54959" y="16764"/>
                  </a:lnTo>
                  <a:lnTo>
                    <a:pt x="3048" y="19812"/>
                  </a:lnTo>
                  <a:close/>
                </a:path>
                <a:path w="59689" h="59689">
                  <a:moveTo>
                    <a:pt x="3048" y="59531"/>
                  </a:moveTo>
                  <a:lnTo>
                    <a:pt x="1524" y="59531"/>
                  </a:lnTo>
                  <a:lnTo>
                    <a:pt x="1524" y="58007"/>
                  </a:lnTo>
                  <a:lnTo>
                    <a:pt x="0" y="56483"/>
                  </a:lnTo>
                  <a:lnTo>
                    <a:pt x="0" y="44196"/>
                  </a:lnTo>
                  <a:lnTo>
                    <a:pt x="1524" y="42672"/>
                  </a:lnTo>
                  <a:lnTo>
                    <a:pt x="1524" y="41148"/>
                  </a:lnTo>
                  <a:lnTo>
                    <a:pt x="3048" y="39624"/>
                  </a:lnTo>
                  <a:lnTo>
                    <a:pt x="54959" y="42672"/>
                  </a:lnTo>
                  <a:lnTo>
                    <a:pt x="58007" y="42672"/>
                  </a:lnTo>
                  <a:lnTo>
                    <a:pt x="58007" y="45720"/>
                  </a:lnTo>
                  <a:lnTo>
                    <a:pt x="59531" y="47244"/>
                  </a:lnTo>
                  <a:lnTo>
                    <a:pt x="59531" y="53340"/>
                  </a:lnTo>
                  <a:lnTo>
                    <a:pt x="58007" y="54959"/>
                  </a:lnTo>
                  <a:lnTo>
                    <a:pt x="58007" y="56483"/>
                  </a:lnTo>
                  <a:lnTo>
                    <a:pt x="54959" y="56483"/>
                  </a:lnTo>
                  <a:lnTo>
                    <a:pt x="3048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8" name="object 258" descr=""/>
          <p:cNvPicPr/>
          <p:nvPr/>
        </p:nvPicPr>
        <p:blipFill>
          <a:blip r:embed="rId179" cstate="print"/>
          <a:stretch>
            <a:fillRect/>
          </a:stretch>
        </p:blipFill>
        <p:spPr>
          <a:xfrm>
            <a:off x="1571294" y="6095"/>
            <a:ext cx="4385971" cy="4093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9753" y="9647968"/>
            <a:ext cx="379095" cy="236854"/>
          </a:xfrm>
          <a:custGeom>
            <a:avLst/>
            <a:gdLst/>
            <a:ahLst/>
            <a:cxnLst/>
            <a:rect l="l" t="t" r="r" b="b"/>
            <a:pathLst>
              <a:path w="379094" h="236854">
                <a:moveTo>
                  <a:pt x="282511" y="236505"/>
                </a:moveTo>
                <a:lnTo>
                  <a:pt x="259651" y="236505"/>
                </a:lnTo>
                <a:lnTo>
                  <a:pt x="259651" y="158686"/>
                </a:lnTo>
                <a:lnTo>
                  <a:pt x="268795" y="158686"/>
                </a:lnTo>
                <a:lnTo>
                  <a:pt x="281669" y="158115"/>
                </a:lnTo>
                <a:lnTo>
                  <a:pt x="320325" y="136969"/>
                </a:lnTo>
                <a:lnTo>
                  <a:pt x="323754" y="117538"/>
                </a:lnTo>
                <a:lnTo>
                  <a:pt x="323159" y="108046"/>
                </a:lnTo>
                <a:lnTo>
                  <a:pt x="292901" y="77104"/>
                </a:lnTo>
                <a:lnTo>
                  <a:pt x="284035" y="76295"/>
                </a:lnTo>
                <a:lnTo>
                  <a:pt x="276558" y="76842"/>
                </a:lnTo>
                <a:lnTo>
                  <a:pt x="269938" y="78390"/>
                </a:lnTo>
                <a:lnTo>
                  <a:pt x="263890" y="80795"/>
                </a:lnTo>
                <a:lnTo>
                  <a:pt x="258127" y="83915"/>
                </a:lnTo>
                <a:lnTo>
                  <a:pt x="252031" y="86963"/>
                </a:lnTo>
                <a:lnTo>
                  <a:pt x="245840" y="93059"/>
                </a:lnTo>
                <a:lnTo>
                  <a:pt x="241268" y="102298"/>
                </a:lnTo>
                <a:lnTo>
                  <a:pt x="203072" y="161734"/>
                </a:lnTo>
                <a:lnTo>
                  <a:pt x="178105" y="197441"/>
                </a:lnTo>
                <a:lnTo>
                  <a:pt x="142825" y="224218"/>
                </a:lnTo>
                <a:lnTo>
                  <a:pt x="97726" y="231933"/>
                </a:lnTo>
                <a:lnTo>
                  <a:pt x="75978" y="229933"/>
                </a:lnTo>
                <a:lnTo>
                  <a:pt x="39982" y="213931"/>
                </a:lnTo>
                <a:lnTo>
                  <a:pt x="14827" y="182436"/>
                </a:lnTo>
                <a:lnTo>
                  <a:pt x="1692" y="137698"/>
                </a:lnTo>
                <a:lnTo>
                  <a:pt x="0" y="109918"/>
                </a:lnTo>
                <a:lnTo>
                  <a:pt x="1428" y="85931"/>
                </a:lnTo>
                <a:lnTo>
                  <a:pt x="12858" y="46602"/>
                </a:lnTo>
                <a:lnTo>
                  <a:pt x="52863" y="11441"/>
                </a:lnTo>
                <a:lnTo>
                  <a:pt x="97726" y="4572"/>
                </a:lnTo>
                <a:lnTo>
                  <a:pt x="109918" y="4572"/>
                </a:lnTo>
                <a:lnTo>
                  <a:pt x="109918" y="79343"/>
                </a:lnTo>
                <a:lnTo>
                  <a:pt x="102298" y="79343"/>
                </a:lnTo>
                <a:lnTo>
                  <a:pt x="81400" y="81630"/>
                </a:lnTo>
                <a:lnTo>
                  <a:pt x="66627" y="88499"/>
                </a:lnTo>
                <a:lnTo>
                  <a:pt x="57855" y="99957"/>
                </a:lnTo>
                <a:lnTo>
                  <a:pt x="54959" y="116014"/>
                </a:lnTo>
                <a:lnTo>
                  <a:pt x="55554" y="124587"/>
                </a:lnTo>
                <a:lnTo>
                  <a:pt x="86080" y="152019"/>
                </a:lnTo>
                <a:lnTo>
                  <a:pt x="94678" y="152590"/>
                </a:lnTo>
                <a:lnTo>
                  <a:pt x="102298" y="152590"/>
                </a:lnTo>
                <a:lnTo>
                  <a:pt x="134397" y="129730"/>
                </a:lnTo>
                <a:lnTo>
                  <a:pt x="181736" y="56483"/>
                </a:lnTo>
                <a:lnTo>
                  <a:pt x="190919" y="42514"/>
                </a:lnTo>
                <a:lnTo>
                  <a:pt x="219932" y="13716"/>
                </a:lnTo>
                <a:lnTo>
                  <a:pt x="257088" y="857"/>
                </a:lnTo>
                <a:lnTo>
                  <a:pt x="273367" y="0"/>
                </a:lnTo>
                <a:lnTo>
                  <a:pt x="298236" y="1977"/>
                </a:lnTo>
                <a:lnTo>
                  <a:pt x="338223" y="17399"/>
                </a:lnTo>
                <a:lnTo>
                  <a:pt x="364569" y="48340"/>
                </a:lnTo>
                <a:lnTo>
                  <a:pt x="377237" y="95337"/>
                </a:lnTo>
                <a:lnTo>
                  <a:pt x="378713" y="125158"/>
                </a:lnTo>
                <a:lnTo>
                  <a:pt x="377261" y="150890"/>
                </a:lnTo>
                <a:lnTo>
                  <a:pt x="365212" y="192104"/>
                </a:lnTo>
                <a:lnTo>
                  <a:pt x="324707" y="229457"/>
                </a:lnTo>
                <a:lnTo>
                  <a:pt x="305118" y="234767"/>
                </a:lnTo>
                <a:lnTo>
                  <a:pt x="282511" y="236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85850" y="8801011"/>
            <a:ext cx="367030" cy="789305"/>
          </a:xfrm>
          <a:custGeom>
            <a:avLst/>
            <a:gdLst/>
            <a:ahLst/>
            <a:cxnLst/>
            <a:rect l="l" t="t" r="r" b="b"/>
            <a:pathLst>
              <a:path w="367030" h="789304">
                <a:moveTo>
                  <a:pt x="366509" y="598258"/>
                </a:moveTo>
                <a:lnTo>
                  <a:pt x="305460" y="598258"/>
                </a:lnTo>
                <a:lnTo>
                  <a:pt x="305460" y="711288"/>
                </a:lnTo>
                <a:lnTo>
                  <a:pt x="0" y="711288"/>
                </a:lnTo>
                <a:lnTo>
                  <a:pt x="0" y="788758"/>
                </a:lnTo>
                <a:lnTo>
                  <a:pt x="366509" y="788758"/>
                </a:lnTo>
                <a:lnTo>
                  <a:pt x="366509" y="711288"/>
                </a:lnTo>
                <a:lnTo>
                  <a:pt x="366509" y="598258"/>
                </a:lnTo>
                <a:close/>
              </a:path>
              <a:path w="367030" h="789304">
                <a:moveTo>
                  <a:pt x="366522" y="286893"/>
                </a:moveTo>
                <a:lnTo>
                  <a:pt x="230593" y="323672"/>
                </a:lnTo>
                <a:lnTo>
                  <a:pt x="230593" y="402907"/>
                </a:lnTo>
                <a:lnTo>
                  <a:pt x="230593" y="477672"/>
                </a:lnTo>
                <a:lnTo>
                  <a:pt x="70294" y="441007"/>
                </a:lnTo>
                <a:lnTo>
                  <a:pt x="230593" y="402907"/>
                </a:lnTo>
                <a:lnTo>
                  <a:pt x="230593" y="323672"/>
                </a:lnTo>
                <a:lnTo>
                  <a:pt x="0" y="386041"/>
                </a:lnTo>
                <a:lnTo>
                  <a:pt x="0" y="486816"/>
                </a:lnTo>
                <a:lnTo>
                  <a:pt x="366522" y="587502"/>
                </a:lnTo>
                <a:lnTo>
                  <a:pt x="366522" y="512724"/>
                </a:lnTo>
                <a:lnTo>
                  <a:pt x="285559" y="491388"/>
                </a:lnTo>
                <a:lnTo>
                  <a:pt x="285559" y="477672"/>
                </a:lnTo>
                <a:lnTo>
                  <a:pt x="285559" y="402907"/>
                </a:lnTo>
                <a:lnTo>
                  <a:pt x="285559" y="387565"/>
                </a:lnTo>
                <a:lnTo>
                  <a:pt x="366522" y="367753"/>
                </a:lnTo>
                <a:lnTo>
                  <a:pt x="366522" y="286893"/>
                </a:lnTo>
                <a:close/>
              </a:path>
              <a:path w="367030" h="789304">
                <a:moveTo>
                  <a:pt x="366522" y="102196"/>
                </a:moveTo>
                <a:lnTo>
                  <a:pt x="232117" y="102196"/>
                </a:lnTo>
                <a:lnTo>
                  <a:pt x="0" y="0"/>
                </a:lnTo>
                <a:lnTo>
                  <a:pt x="0" y="77812"/>
                </a:lnTo>
                <a:lnTo>
                  <a:pt x="155829" y="135826"/>
                </a:lnTo>
                <a:lnTo>
                  <a:pt x="0" y="190779"/>
                </a:lnTo>
                <a:lnTo>
                  <a:pt x="0" y="274701"/>
                </a:lnTo>
                <a:lnTo>
                  <a:pt x="232117" y="180022"/>
                </a:lnTo>
                <a:lnTo>
                  <a:pt x="366522" y="180022"/>
                </a:lnTo>
                <a:lnTo>
                  <a:pt x="366522" y="102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085850" y="8543074"/>
            <a:ext cx="367030" cy="247650"/>
          </a:xfrm>
          <a:custGeom>
            <a:avLst/>
            <a:gdLst/>
            <a:ahLst/>
            <a:cxnLst/>
            <a:rect l="l" t="t" r="r" b="b"/>
            <a:pathLst>
              <a:path w="367030" h="247650">
                <a:moveTo>
                  <a:pt x="366522" y="85090"/>
                </a:moveTo>
                <a:lnTo>
                  <a:pt x="59524" y="85090"/>
                </a:lnTo>
                <a:lnTo>
                  <a:pt x="59524" y="0"/>
                </a:lnTo>
                <a:lnTo>
                  <a:pt x="0" y="0"/>
                </a:lnTo>
                <a:lnTo>
                  <a:pt x="0" y="85090"/>
                </a:lnTo>
                <a:lnTo>
                  <a:pt x="0" y="163830"/>
                </a:lnTo>
                <a:lnTo>
                  <a:pt x="0" y="247650"/>
                </a:lnTo>
                <a:lnTo>
                  <a:pt x="59524" y="247650"/>
                </a:lnTo>
                <a:lnTo>
                  <a:pt x="59524" y="163830"/>
                </a:lnTo>
                <a:lnTo>
                  <a:pt x="366522" y="163830"/>
                </a:lnTo>
                <a:lnTo>
                  <a:pt x="366522" y="850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093482" y="8099018"/>
            <a:ext cx="361950" cy="305435"/>
          </a:xfrm>
          <a:custGeom>
            <a:avLst/>
            <a:gdLst/>
            <a:ahLst/>
            <a:cxnLst/>
            <a:rect l="l" t="t" r="r" b="b"/>
            <a:pathLst>
              <a:path w="361950" h="305434">
                <a:moveTo>
                  <a:pt x="169532" y="0"/>
                </a:moveTo>
                <a:lnTo>
                  <a:pt x="102374" y="0"/>
                </a:lnTo>
                <a:lnTo>
                  <a:pt x="102374" y="61048"/>
                </a:lnTo>
                <a:lnTo>
                  <a:pt x="169532" y="61048"/>
                </a:lnTo>
                <a:lnTo>
                  <a:pt x="169532" y="0"/>
                </a:lnTo>
                <a:close/>
              </a:path>
              <a:path w="361950" h="305434">
                <a:moveTo>
                  <a:pt x="358889" y="0"/>
                </a:moveTo>
                <a:lnTo>
                  <a:pt x="291731" y="0"/>
                </a:lnTo>
                <a:lnTo>
                  <a:pt x="291731" y="61048"/>
                </a:lnTo>
                <a:lnTo>
                  <a:pt x="358889" y="61048"/>
                </a:lnTo>
                <a:lnTo>
                  <a:pt x="358889" y="0"/>
                </a:lnTo>
                <a:close/>
              </a:path>
              <a:path w="361950" h="305434">
                <a:moveTo>
                  <a:pt x="361937" y="207543"/>
                </a:moveTo>
                <a:lnTo>
                  <a:pt x="360197" y="182016"/>
                </a:lnTo>
                <a:lnTo>
                  <a:pt x="360083" y="181546"/>
                </a:lnTo>
                <a:lnTo>
                  <a:pt x="358216" y="173926"/>
                </a:lnTo>
                <a:lnTo>
                  <a:pt x="354888" y="160223"/>
                </a:lnTo>
                <a:lnTo>
                  <a:pt x="345859" y="141871"/>
                </a:lnTo>
                <a:lnTo>
                  <a:pt x="332981" y="126682"/>
                </a:lnTo>
                <a:lnTo>
                  <a:pt x="316941" y="115506"/>
                </a:lnTo>
                <a:lnTo>
                  <a:pt x="313067" y="113969"/>
                </a:lnTo>
                <a:lnTo>
                  <a:pt x="313067" y="204495"/>
                </a:lnTo>
                <a:lnTo>
                  <a:pt x="312229" y="211721"/>
                </a:lnTo>
                <a:lnTo>
                  <a:pt x="267576" y="234429"/>
                </a:lnTo>
                <a:lnTo>
                  <a:pt x="248970" y="234975"/>
                </a:lnTo>
                <a:lnTo>
                  <a:pt x="236054" y="234721"/>
                </a:lnTo>
                <a:lnTo>
                  <a:pt x="192481" y="228879"/>
                </a:lnTo>
                <a:lnTo>
                  <a:pt x="178676" y="212115"/>
                </a:lnTo>
                <a:lnTo>
                  <a:pt x="178676" y="202971"/>
                </a:lnTo>
                <a:lnTo>
                  <a:pt x="179501" y="195529"/>
                </a:lnTo>
                <a:lnTo>
                  <a:pt x="179578" y="195351"/>
                </a:lnTo>
                <a:lnTo>
                  <a:pt x="181914" y="189217"/>
                </a:lnTo>
                <a:lnTo>
                  <a:pt x="225717" y="174231"/>
                </a:lnTo>
                <a:lnTo>
                  <a:pt x="244398" y="173926"/>
                </a:lnTo>
                <a:lnTo>
                  <a:pt x="271830" y="173926"/>
                </a:lnTo>
                <a:lnTo>
                  <a:pt x="310400" y="190741"/>
                </a:lnTo>
                <a:lnTo>
                  <a:pt x="313067" y="204495"/>
                </a:lnTo>
                <a:lnTo>
                  <a:pt x="313067" y="113969"/>
                </a:lnTo>
                <a:lnTo>
                  <a:pt x="296494" y="107353"/>
                </a:lnTo>
                <a:lnTo>
                  <a:pt x="271767" y="102374"/>
                </a:lnTo>
                <a:lnTo>
                  <a:pt x="242874" y="100672"/>
                </a:lnTo>
                <a:lnTo>
                  <a:pt x="216204" y="101841"/>
                </a:lnTo>
                <a:lnTo>
                  <a:pt x="174332" y="111607"/>
                </a:lnTo>
                <a:lnTo>
                  <a:pt x="138201" y="144576"/>
                </a:lnTo>
                <a:lnTo>
                  <a:pt x="131330" y="180022"/>
                </a:lnTo>
                <a:lnTo>
                  <a:pt x="131394" y="182016"/>
                </a:lnTo>
                <a:lnTo>
                  <a:pt x="143903" y="222719"/>
                </a:lnTo>
                <a:lnTo>
                  <a:pt x="154292" y="234975"/>
                </a:lnTo>
                <a:lnTo>
                  <a:pt x="94665" y="234975"/>
                </a:lnTo>
                <a:lnTo>
                  <a:pt x="57213" y="224307"/>
                </a:lnTo>
                <a:lnTo>
                  <a:pt x="48844" y="202971"/>
                </a:lnTo>
                <a:lnTo>
                  <a:pt x="48844" y="195351"/>
                </a:lnTo>
                <a:lnTo>
                  <a:pt x="51892" y="187642"/>
                </a:lnTo>
                <a:lnTo>
                  <a:pt x="56565" y="184594"/>
                </a:lnTo>
                <a:lnTo>
                  <a:pt x="62661" y="180022"/>
                </a:lnTo>
                <a:lnTo>
                  <a:pt x="70637" y="178422"/>
                </a:lnTo>
                <a:lnTo>
                  <a:pt x="80949" y="178422"/>
                </a:lnTo>
                <a:lnTo>
                  <a:pt x="80949" y="106768"/>
                </a:lnTo>
                <a:lnTo>
                  <a:pt x="32194" y="119672"/>
                </a:lnTo>
                <a:lnTo>
                  <a:pt x="5511" y="158127"/>
                </a:lnTo>
                <a:lnTo>
                  <a:pt x="1244" y="178422"/>
                </a:lnTo>
                <a:lnTo>
                  <a:pt x="1130" y="180022"/>
                </a:lnTo>
                <a:lnTo>
                  <a:pt x="1028" y="181546"/>
                </a:lnTo>
                <a:lnTo>
                  <a:pt x="990" y="182016"/>
                </a:lnTo>
                <a:lnTo>
                  <a:pt x="88" y="195351"/>
                </a:lnTo>
                <a:lnTo>
                  <a:pt x="8978" y="245503"/>
                </a:lnTo>
                <a:lnTo>
                  <a:pt x="35128" y="279273"/>
                </a:lnTo>
                <a:lnTo>
                  <a:pt x="81140" y="298513"/>
                </a:lnTo>
                <a:lnTo>
                  <a:pt x="151244" y="305181"/>
                </a:lnTo>
                <a:lnTo>
                  <a:pt x="215341" y="305181"/>
                </a:lnTo>
                <a:lnTo>
                  <a:pt x="253657" y="303745"/>
                </a:lnTo>
                <a:lnTo>
                  <a:pt x="312000" y="292315"/>
                </a:lnTo>
                <a:lnTo>
                  <a:pt x="344576" y="268274"/>
                </a:lnTo>
                <a:lnTo>
                  <a:pt x="358813" y="234975"/>
                </a:lnTo>
                <a:lnTo>
                  <a:pt x="358889" y="234721"/>
                </a:lnTo>
                <a:lnTo>
                  <a:pt x="358965" y="234429"/>
                </a:lnTo>
                <a:lnTo>
                  <a:pt x="359079" y="234022"/>
                </a:lnTo>
                <a:lnTo>
                  <a:pt x="359156" y="233794"/>
                </a:lnTo>
                <a:lnTo>
                  <a:pt x="359956" y="231025"/>
                </a:lnTo>
                <a:lnTo>
                  <a:pt x="360019" y="230263"/>
                </a:lnTo>
                <a:lnTo>
                  <a:pt x="360133" y="228879"/>
                </a:lnTo>
                <a:lnTo>
                  <a:pt x="361937" y="207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079753" y="7691532"/>
            <a:ext cx="379095" cy="236854"/>
          </a:xfrm>
          <a:custGeom>
            <a:avLst/>
            <a:gdLst/>
            <a:ahLst/>
            <a:cxnLst/>
            <a:rect l="l" t="t" r="r" b="b"/>
            <a:pathLst>
              <a:path w="379094" h="236854">
                <a:moveTo>
                  <a:pt x="282511" y="236505"/>
                </a:moveTo>
                <a:lnTo>
                  <a:pt x="259651" y="236505"/>
                </a:lnTo>
                <a:lnTo>
                  <a:pt x="259651" y="158686"/>
                </a:lnTo>
                <a:lnTo>
                  <a:pt x="268795" y="158686"/>
                </a:lnTo>
                <a:lnTo>
                  <a:pt x="281669" y="158329"/>
                </a:lnTo>
                <a:lnTo>
                  <a:pt x="320325" y="136969"/>
                </a:lnTo>
                <a:lnTo>
                  <a:pt x="323754" y="117538"/>
                </a:lnTo>
                <a:lnTo>
                  <a:pt x="323159" y="108672"/>
                </a:lnTo>
                <a:lnTo>
                  <a:pt x="292901" y="78414"/>
                </a:lnTo>
                <a:lnTo>
                  <a:pt x="284035" y="77819"/>
                </a:lnTo>
                <a:lnTo>
                  <a:pt x="276558" y="78128"/>
                </a:lnTo>
                <a:lnTo>
                  <a:pt x="241268" y="102203"/>
                </a:lnTo>
                <a:lnTo>
                  <a:pt x="203072" y="163258"/>
                </a:lnTo>
                <a:lnTo>
                  <a:pt x="178105" y="198965"/>
                </a:lnTo>
                <a:lnTo>
                  <a:pt x="142825" y="224861"/>
                </a:lnTo>
                <a:lnTo>
                  <a:pt x="97726" y="231933"/>
                </a:lnTo>
                <a:lnTo>
                  <a:pt x="75978" y="229933"/>
                </a:lnTo>
                <a:lnTo>
                  <a:pt x="39982" y="213931"/>
                </a:lnTo>
                <a:lnTo>
                  <a:pt x="14827" y="183061"/>
                </a:lnTo>
                <a:lnTo>
                  <a:pt x="1692" y="138502"/>
                </a:lnTo>
                <a:lnTo>
                  <a:pt x="0" y="111347"/>
                </a:lnTo>
                <a:lnTo>
                  <a:pt x="1428" y="86747"/>
                </a:lnTo>
                <a:lnTo>
                  <a:pt x="12858" y="47227"/>
                </a:lnTo>
                <a:lnTo>
                  <a:pt x="52863" y="11430"/>
                </a:lnTo>
                <a:lnTo>
                  <a:pt x="97726" y="4572"/>
                </a:lnTo>
                <a:lnTo>
                  <a:pt x="109918" y="4572"/>
                </a:lnTo>
                <a:lnTo>
                  <a:pt x="109918" y="79343"/>
                </a:lnTo>
                <a:lnTo>
                  <a:pt x="102298" y="79343"/>
                </a:lnTo>
                <a:lnTo>
                  <a:pt x="81400" y="81654"/>
                </a:lnTo>
                <a:lnTo>
                  <a:pt x="66627" y="88689"/>
                </a:lnTo>
                <a:lnTo>
                  <a:pt x="57855" y="100600"/>
                </a:lnTo>
                <a:lnTo>
                  <a:pt x="54959" y="117538"/>
                </a:lnTo>
                <a:lnTo>
                  <a:pt x="55554" y="125229"/>
                </a:lnTo>
                <a:lnTo>
                  <a:pt x="86080" y="153519"/>
                </a:lnTo>
                <a:lnTo>
                  <a:pt x="94678" y="154114"/>
                </a:lnTo>
                <a:lnTo>
                  <a:pt x="102298" y="154114"/>
                </a:lnTo>
                <a:lnTo>
                  <a:pt x="109918" y="152590"/>
                </a:lnTo>
                <a:lnTo>
                  <a:pt x="116109" y="148018"/>
                </a:lnTo>
                <a:lnTo>
                  <a:pt x="122205" y="144970"/>
                </a:lnTo>
                <a:lnTo>
                  <a:pt x="128301" y="138874"/>
                </a:lnTo>
                <a:lnTo>
                  <a:pt x="134397" y="131254"/>
                </a:lnTo>
                <a:lnTo>
                  <a:pt x="181736" y="56483"/>
                </a:lnTo>
                <a:lnTo>
                  <a:pt x="190919" y="42688"/>
                </a:lnTo>
                <a:lnTo>
                  <a:pt x="219932" y="13716"/>
                </a:lnTo>
                <a:lnTo>
                  <a:pt x="257088" y="857"/>
                </a:lnTo>
                <a:lnTo>
                  <a:pt x="273367" y="0"/>
                </a:lnTo>
                <a:lnTo>
                  <a:pt x="298236" y="2000"/>
                </a:lnTo>
                <a:lnTo>
                  <a:pt x="338223" y="18002"/>
                </a:lnTo>
                <a:lnTo>
                  <a:pt x="364569" y="49181"/>
                </a:lnTo>
                <a:lnTo>
                  <a:pt x="377237" y="96646"/>
                </a:lnTo>
                <a:lnTo>
                  <a:pt x="378713" y="126682"/>
                </a:lnTo>
                <a:lnTo>
                  <a:pt x="377261" y="151771"/>
                </a:lnTo>
                <a:lnTo>
                  <a:pt x="365212" y="193414"/>
                </a:lnTo>
                <a:lnTo>
                  <a:pt x="324707" y="229647"/>
                </a:lnTo>
                <a:lnTo>
                  <a:pt x="305118" y="234791"/>
                </a:lnTo>
                <a:lnTo>
                  <a:pt x="282511" y="236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076766" y="7383208"/>
            <a:ext cx="382270" cy="253365"/>
          </a:xfrm>
          <a:custGeom>
            <a:avLst/>
            <a:gdLst/>
            <a:ahLst/>
            <a:cxnLst/>
            <a:rect l="l" t="t" r="r" b="b"/>
            <a:pathLst>
              <a:path w="382269" h="253365">
                <a:moveTo>
                  <a:pt x="187772" y="253365"/>
                </a:moveTo>
                <a:lnTo>
                  <a:pt x="119430" y="250698"/>
                </a:lnTo>
                <a:lnTo>
                  <a:pt x="71662" y="241173"/>
                </a:lnTo>
                <a:lnTo>
                  <a:pt x="27045" y="214343"/>
                </a:lnTo>
                <a:lnTo>
                  <a:pt x="4320" y="168294"/>
                </a:lnTo>
                <a:lnTo>
                  <a:pt x="20" y="129730"/>
                </a:lnTo>
                <a:lnTo>
                  <a:pt x="0" y="126682"/>
                </a:lnTo>
                <a:lnTo>
                  <a:pt x="796" y="106749"/>
                </a:lnTo>
                <a:lnTo>
                  <a:pt x="3288" y="88582"/>
                </a:lnTo>
                <a:lnTo>
                  <a:pt x="3368" y="87999"/>
                </a:lnTo>
                <a:lnTo>
                  <a:pt x="21099" y="45410"/>
                </a:lnTo>
                <a:lnTo>
                  <a:pt x="50326" y="19907"/>
                </a:lnTo>
                <a:lnTo>
                  <a:pt x="89441" y="6560"/>
                </a:lnTo>
                <a:lnTo>
                  <a:pt x="89641" y="6560"/>
                </a:lnTo>
                <a:lnTo>
                  <a:pt x="119510" y="2611"/>
                </a:lnTo>
                <a:lnTo>
                  <a:pt x="139099" y="1154"/>
                </a:lnTo>
                <a:lnTo>
                  <a:pt x="163082" y="261"/>
                </a:lnTo>
                <a:lnTo>
                  <a:pt x="164771" y="261"/>
                </a:lnTo>
                <a:lnTo>
                  <a:pt x="189296" y="0"/>
                </a:lnTo>
                <a:lnTo>
                  <a:pt x="235111" y="952"/>
                </a:lnTo>
                <a:lnTo>
                  <a:pt x="279536" y="4531"/>
                </a:lnTo>
                <a:lnTo>
                  <a:pt x="324552" y="16263"/>
                </a:lnTo>
                <a:lnTo>
                  <a:pt x="357793" y="41076"/>
                </a:lnTo>
                <a:lnTo>
                  <a:pt x="376005" y="77914"/>
                </a:lnTo>
                <a:lnTo>
                  <a:pt x="149576" y="77914"/>
                </a:lnTo>
                <a:lnTo>
                  <a:pt x="126114" y="78724"/>
                </a:lnTo>
                <a:lnTo>
                  <a:pt x="106672" y="80914"/>
                </a:lnTo>
                <a:lnTo>
                  <a:pt x="106477" y="80914"/>
                </a:lnTo>
                <a:lnTo>
                  <a:pt x="90118" y="84343"/>
                </a:lnTo>
                <a:lnTo>
                  <a:pt x="56328" y="114085"/>
                </a:lnTo>
                <a:lnTo>
                  <a:pt x="54898" y="126682"/>
                </a:lnTo>
                <a:lnTo>
                  <a:pt x="56352" y="140215"/>
                </a:lnTo>
                <a:lnTo>
                  <a:pt x="93419" y="170402"/>
                </a:lnTo>
                <a:lnTo>
                  <a:pt x="137576" y="174974"/>
                </a:lnTo>
                <a:lnTo>
                  <a:pt x="165428" y="175498"/>
                </a:lnTo>
                <a:lnTo>
                  <a:pt x="376543" y="175498"/>
                </a:lnTo>
                <a:lnTo>
                  <a:pt x="375914" y="178258"/>
                </a:lnTo>
                <a:lnTo>
                  <a:pt x="355971" y="212740"/>
                </a:lnTo>
                <a:lnTo>
                  <a:pt x="314347" y="239839"/>
                </a:lnTo>
                <a:lnTo>
                  <a:pt x="268099" y="250150"/>
                </a:lnTo>
                <a:lnTo>
                  <a:pt x="218941" y="253055"/>
                </a:lnTo>
                <a:lnTo>
                  <a:pt x="187772" y="253365"/>
                </a:lnTo>
                <a:close/>
              </a:path>
              <a:path w="382269" h="253365">
                <a:moveTo>
                  <a:pt x="376543" y="175498"/>
                </a:moveTo>
                <a:lnTo>
                  <a:pt x="225942" y="175498"/>
                </a:lnTo>
                <a:lnTo>
                  <a:pt x="248863" y="175164"/>
                </a:lnTo>
                <a:lnTo>
                  <a:pt x="267194" y="174259"/>
                </a:lnTo>
                <a:lnTo>
                  <a:pt x="309738" y="162425"/>
                </a:lnTo>
                <a:lnTo>
                  <a:pt x="328265" y="128206"/>
                </a:lnTo>
                <a:lnTo>
                  <a:pt x="326884" y="115633"/>
                </a:lnTo>
                <a:lnTo>
                  <a:pt x="298135" y="86725"/>
                </a:lnTo>
                <a:lnTo>
                  <a:pt x="255018" y="79438"/>
                </a:lnTo>
                <a:lnTo>
                  <a:pt x="237793" y="79200"/>
                </a:lnTo>
                <a:lnTo>
                  <a:pt x="202806" y="78152"/>
                </a:lnTo>
                <a:lnTo>
                  <a:pt x="184724" y="77914"/>
                </a:lnTo>
                <a:lnTo>
                  <a:pt x="376005" y="77914"/>
                </a:lnTo>
                <a:lnTo>
                  <a:pt x="377843" y="83827"/>
                </a:lnTo>
                <a:lnTo>
                  <a:pt x="380177" y="97333"/>
                </a:lnTo>
                <a:lnTo>
                  <a:pt x="381367" y="112536"/>
                </a:lnTo>
                <a:lnTo>
                  <a:pt x="381642" y="126682"/>
                </a:lnTo>
                <a:lnTo>
                  <a:pt x="381701" y="129730"/>
                </a:lnTo>
                <a:lnTo>
                  <a:pt x="381187" y="145018"/>
                </a:lnTo>
                <a:lnTo>
                  <a:pt x="381105" y="147454"/>
                </a:lnTo>
                <a:lnTo>
                  <a:pt x="379224" y="163722"/>
                </a:lnTo>
                <a:lnTo>
                  <a:pt x="376662" y="174974"/>
                </a:lnTo>
                <a:lnTo>
                  <a:pt x="376543" y="175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85850" y="7046023"/>
            <a:ext cx="367030" cy="271780"/>
          </a:xfrm>
          <a:custGeom>
            <a:avLst/>
            <a:gdLst/>
            <a:ahLst/>
            <a:cxnLst/>
            <a:rect l="l" t="t" r="r" b="b"/>
            <a:pathLst>
              <a:path w="367030" h="271779">
                <a:moveTo>
                  <a:pt x="366522" y="271653"/>
                </a:moveTo>
                <a:lnTo>
                  <a:pt x="0" y="271653"/>
                </a:lnTo>
                <a:lnTo>
                  <a:pt x="0" y="169354"/>
                </a:lnTo>
                <a:lnTo>
                  <a:pt x="253555" y="71723"/>
                </a:lnTo>
                <a:lnTo>
                  <a:pt x="0" y="71723"/>
                </a:lnTo>
                <a:lnTo>
                  <a:pt x="0" y="0"/>
                </a:lnTo>
                <a:lnTo>
                  <a:pt x="366522" y="0"/>
                </a:lnTo>
                <a:lnTo>
                  <a:pt x="366522" y="100679"/>
                </a:lnTo>
                <a:lnTo>
                  <a:pt x="99250" y="201453"/>
                </a:lnTo>
                <a:lnTo>
                  <a:pt x="366522" y="201453"/>
                </a:lnTo>
                <a:lnTo>
                  <a:pt x="366522" y="271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085850" y="6728555"/>
            <a:ext cx="372745" cy="248920"/>
          </a:xfrm>
          <a:custGeom>
            <a:avLst/>
            <a:gdLst/>
            <a:ahLst/>
            <a:cxnLst/>
            <a:rect l="l" t="t" r="r" b="b"/>
            <a:pathLst>
              <a:path w="372744" h="248920">
                <a:moveTo>
                  <a:pt x="245935" y="248793"/>
                </a:moveTo>
                <a:lnTo>
                  <a:pt x="0" y="248793"/>
                </a:lnTo>
                <a:lnTo>
                  <a:pt x="0" y="172402"/>
                </a:lnTo>
                <a:lnTo>
                  <a:pt x="247459" y="172402"/>
                </a:lnTo>
                <a:lnTo>
                  <a:pt x="264381" y="171569"/>
                </a:lnTo>
                <a:lnTo>
                  <a:pt x="300894" y="160210"/>
                </a:lnTo>
                <a:lnTo>
                  <a:pt x="319182" y="125158"/>
                </a:lnTo>
                <a:lnTo>
                  <a:pt x="318039" y="113404"/>
                </a:lnTo>
                <a:lnTo>
                  <a:pt x="290616" y="81843"/>
                </a:lnTo>
                <a:lnTo>
                  <a:pt x="247459" y="74771"/>
                </a:lnTo>
                <a:lnTo>
                  <a:pt x="0" y="74771"/>
                </a:lnTo>
                <a:lnTo>
                  <a:pt x="0" y="0"/>
                </a:lnTo>
                <a:lnTo>
                  <a:pt x="245935" y="0"/>
                </a:lnTo>
                <a:lnTo>
                  <a:pt x="275995" y="1976"/>
                </a:lnTo>
                <a:lnTo>
                  <a:pt x="324079" y="17359"/>
                </a:lnTo>
                <a:lnTo>
                  <a:pt x="355901" y="47681"/>
                </a:lnTo>
                <a:lnTo>
                  <a:pt x="370855" y="95764"/>
                </a:lnTo>
                <a:lnTo>
                  <a:pt x="372617" y="126682"/>
                </a:lnTo>
                <a:lnTo>
                  <a:pt x="370641" y="155558"/>
                </a:lnTo>
                <a:lnTo>
                  <a:pt x="355258" y="201343"/>
                </a:lnTo>
                <a:lnTo>
                  <a:pt x="324079" y="231353"/>
                </a:lnTo>
                <a:lnTo>
                  <a:pt x="275995" y="246801"/>
                </a:lnTo>
                <a:lnTo>
                  <a:pt x="245935" y="248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81277" y="6429470"/>
            <a:ext cx="485775" cy="236854"/>
          </a:xfrm>
          <a:custGeom>
            <a:avLst/>
            <a:gdLst/>
            <a:ahLst/>
            <a:cxnLst/>
            <a:rect l="l" t="t" r="r" b="b"/>
            <a:pathLst>
              <a:path w="485775" h="236854">
                <a:moveTo>
                  <a:pt x="187833" y="236505"/>
                </a:moveTo>
                <a:lnTo>
                  <a:pt x="142208" y="235362"/>
                </a:lnTo>
                <a:lnTo>
                  <a:pt x="92533" y="230219"/>
                </a:lnTo>
                <a:lnTo>
                  <a:pt x="53435" y="218217"/>
                </a:lnTo>
                <a:lnTo>
                  <a:pt x="22105" y="192674"/>
                </a:lnTo>
                <a:lnTo>
                  <a:pt x="3428" y="149530"/>
                </a:lnTo>
                <a:lnTo>
                  <a:pt x="0" y="109823"/>
                </a:lnTo>
                <a:lnTo>
                  <a:pt x="1477" y="85210"/>
                </a:lnTo>
                <a:lnTo>
                  <a:pt x="14184" y="45663"/>
                </a:lnTo>
                <a:lnTo>
                  <a:pt x="41472" y="18478"/>
                </a:lnTo>
                <a:lnTo>
                  <a:pt x="83305" y="4762"/>
                </a:lnTo>
                <a:lnTo>
                  <a:pt x="109918" y="3048"/>
                </a:lnTo>
                <a:lnTo>
                  <a:pt x="120681" y="3048"/>
                </a:lnTo>
                <a:lnTo>
                  <a:pt x="120681" y="77819"/>
                </a:lnTo>
                <a:lnTo>
                  <a:pt x="113061" y="77819"/>
                </a:lnTo>
                <a:lnTo>
                  <a:pt x="99028" y="78414"/>
                </a:lnTo>
                <a:lnTo>
                  <a:pt x="62714" y="93606"/>
                </a:lnTo>
                <a:lnTo>
                  <a:pt x="54959" y="114395"/>
                </a:lnTo>
                <a:lnTo>
                  <a:pt x="56079" y="124142"/>
                </a:lnTo>
                <a:lnTo>
                  <a:pt x="89344" y="152209"/>
                </a:lnTo>
                <a:lnTo>
                  <a:pt x="144684" y="159258"/>
                </a:lnTo>
                <a:lnTo>
                  <a:pt x="193929" y="160210"/>
                </a:lnTo>
                <a:lnTo>
                  <a:pt x="204009" y="159972"/>
                </a:lnTo>
                <a:lnTo>
                  <a:pt x="229812" y="158924"/>
                </a:lnTo>
                <a:lnTo>
                  <a:pt x="245840" y="158686"/>
                </a:lnTo>
                <a:lnTo>
                  <a:pt x="287550" y="152042"/>
                </a:lnTo>
                <a:lnTo>
                  <a:pt x="318015" y="125046"/>
                </a:lnTo>
                <a:lnTo>
                  <a:pt x="319182" y="114395"/>
                </a:lnTo>
                <a:lnTo>
                  <a:pt x="318301" y="105584"/>
                </a:lnTo>
                <a:lnTo>
                  <a:pt x="282559" y="77247"/>
                </a:lnTo>
                <a:lnTo>
                  <a:pt x="252031" y="74771"/>
                </a:lnTo>
                <a:lnTo>
                  <a:pt x="247364" y="74771"/>
                </a:lnTo>
                <a:lnTo>
                  <a:pt x="247364" y="0"/>
                </a:lnTo>
                <a:lnTo>
                  <a:pt x="258127" y="0"/>
                </a:lnTo>
                <a:lnTo>
                  <a:pt x="285020" y="1476"/>
                </a:lnTo>
                <a:lnTo>
                  <a:pt x="327913" y="14144"/>
                </a:lnTo>
                <a:lnTo>
                  <a:pt x="356568" y="40210"/>
                </a:lnTo>
                <a:lnTo>
                  <a:pt x="371522" y="79137"/>
                </a:lnTo>
                <a:lnTo>
                  <a:pt x="374142" y="103727"/>
                </a:lnTo>
                <a:lnTo>
                  <a:pt x="400145" y="122015"/>
                </a:lnTo>
                <a:lnTo>
                  <a:pt x="401669" y="122015"/>
                </a:lnTo>
                <a:lnTo>
                  <a:pt x="400145" y="118967"/>
                </a:lnTo>
                <a:lnTo>
                  <a:pt x="400145" y="109823"/>
                </a:lnTo>
                <a:lnTo>
                  <a:pt x="415291" y="71175"/>
                </a:lnTo>
                <a:lnTo>
                  <a:pt x="436816" y="64103"/>
                </a:lnTo>
                <a:lnTo>
                  <a:pt x="447651" y="65222"/>
                </a:lnTo>
                <a:lnTo>
                  <a:pt x="477924" y="90344"/>
                </a:lnTo>
                <a:lnTo>
                  <a:pt x="485679" y="125063"/>
                </a:lnTo>
                <a:lnTo>
                  <a:pt x="485393" y="131976"/>
                </a:lnTo>
                <a:lnTo>
                  <a:pt x="484536" y="138862"/>
                </a:lnTo>
                <a:lnTo>
                  <a:pt x="483107" y="145731"/>
                </a:lnTo>
                <a:lnTo>
                  <a:pt x="481107" y="152590"/>
                </a:lnTo>
                <a:lnTo>
                  <a:pt x="479677" y="159186"/>
                </a:lnTo>
                <a:lnTo>
                  <a:pt x="477666" y="165354"/>
                </a:lnTo>
                <a:lnTo>
                  <a:pt x="475066" y="171235"/>
                </a:lnTo>
                <a:lnTo>
                  <a:pt x="471868" y="176974"/>
                </a:lnTo>
                <a:lnTo>
                  <a:pt x="452056" y="167830"/>
                </a:lnTo>
                <a:lnTo>
                  <a:pt x="455104" y="161734"/>
                </a:lnTo>
                <a:lnTo>
                  <a:pt x="456628" y="155638"/>
                </a:lnTo>
                <a:lnTo>
                  <a:pt x="459676" y="146494"/>
                </a:lnTo>
                <a:lnTo>
                  <a:pt x="459676" y="125063"/>
                </a:lnTo>
                <a:lnTo>
                  <a:pt x="458152" y="117443"/>
                </a:lnTo>
                <a:lnTo>
                  <a:pt x="455104" y="111347"/>
                </a:lnTo>
                <a:lnTo>
                  <a:pt x="452056" y="106775"/>
                </a:lnTo>
                <a:lnTo>
                  <a:pt x="445960" y="103727"/>
                </a:lnTo>
                <a:lnTo>
                  <a:pt x="433768" y="103727"/>
                </a:lnTo>
                <a:lnTo>
                  <a:pt x="429196" y="106775"/>
                </a:lnTo>
                <a:lnTo>
                  <a:pt x="423005" y="115919"/>
                </a:lnTo>
                <a:lnTo>
                  <a:pt x="421481" y="122015"/>
                </a:lnTo>
                <a:lnTo>
                  <a:pt x="421481" y="135826"/>
                </a:lnTo>
                <a:lnTo>
                  <a:pt x="423005" y="138874"/>
                </a:lnTo>
                <a:lnTo>
                  <a:pt x="423005" y="141922"/>
                </a:lnTo>
                <a:lnTo>
                  <a:pt x="424529" y="144970"/>
                </a:lnTo>
                <a:lnTo>
                  <a:pt x="424529" y="148018"/>
                </a:lnTo>
                <a:lnTo>
                  <a:pt x="415385" y="158686"/>
                </a:lnTo>
                <a:lnTo>
                  <a:pt x="374142" y="128206"/>
                </a:lnTo>
                <a:lnTo>
                  <a:pt x="372117" y="146542"/>
                </a:lnTo>
                <a:lnTo>
                  <a:pt x="354330" y="190690"/>
                </a:lnTo>
                <a:lnTo>
                  <a:pt x="323174" y="217359"/>
                </a:lnTo>
                <a:lnTo>
                  <a:pt x="281570" y="230409"/>
                </a:lnTo>
                <a:lnTo>
                  <a:pt x="252031" y="233457"/>
                </a:lnTo>
                <a:lnTo>
                  <a:pt x="221075" y="235553"/>
                </a:lnTo>
                <a:lnTo>
                  <a:pt x="204748" y="236243"/>
                </a:lnTo>
                <a:lnTo>
                  <a:pt x="187833" y="2365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085850" y="6011227"/>
            <a:ext cx="367030" cy="276225"/>
          </a:xfrm>
          <a:custGeom>
            <a:avLst/>
            <a:gdLst/>
            <a:ahLst/>
            <a:cxnLst/>
            <a:rect l="l" t="t" r="r" b="b"/>
            <a:pathLst>
              <a:path w="367030" h="276225">
                <a:moveTo>
                  <a:pt x="0" y="276225"/>
                </a:moveTo>
                <a:lnTo>
                  <a:pt x="0" y="196881"/>
                </a:lnTo>
                <a:lnTo>
                  <a:pt x="267271" y="140398"/>
                </a:lnTo>
                <a:lnTo>
                  <a:pt x="0" y="74771"/>
                </a:lnTo>
                <a:lnTo>
                  <a:pt x="0" y="0"/>
                </a:lnTo>
                <a:lnTo>
                  <a:pt x="366522" y="96202"/>
                </a:lnTo>
                <a:lnTo>
                  <a:pt x="366522" y="186213"/>
                </a:lnTo>
                <a:lnTo>
                  <a:pt x="0" y="276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395888" y="5769133"/>
            <a:ext cx="56515" cy="2540"/>
          </a:xfrm>
          <a:custGeom>
            <a:avLst/>
            <a:gdLst/>
            <a:ahLst/>
            <a:cxnLst/>
            <a:rect l="l" t="t" r="r" b="b"/>
            <a:pathLst>
              <a:path w="56515" h="2539">
                <a:moveTo>
                  <a:pt x="0" y="0"/>
                </a:moveTo>
                <a:lnTo>
                  <a:pt x="56483" y="0"/>
                </a:lnTo>
                <a:lnTo>
                  <a:pt x="56483" y="2539"/>
                </a:lnTo>
                <a:lnTo>
                  <a:pt x="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85850" y="5771673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95888" y="5771673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85850" y="5780563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0" y="0"/>
                </a:moveTo>
                <a:lnTo>
                  <a:pt x="56483" y="0"/>
                </a:lnTo>
                <a:lnTo>
                  <a:pt x="56483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32439" y="5780563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0" y="0"/>
                </a:moveTo>
                <a:lnTo>
                  <a:pt x="56578" y="0"/>
                </a:lnTo>
                <a:lnTo>
                  <a:pt x="56578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85850" y="5780570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22" y="0"/>
                </a:moveTo>
                <a:lnTo>
                  <a:pt x="310032" y="0"/>
                </a:lnTo>
                <a:lnTo>
                  <a:pt x="310032" y="114300"/>
                </a:lnTo>
                <a:lnTo>
                  <a:pt x="0" y="114300"/>
                </a:lnTo>
                <a:lnTo>
                  <a:pt x="0" y="190500"/>
                </a:lnTo>
                <a:lnTo>
                  <a:pt x="366522" y="190500"/>
                </a:lnTo>
                <a:lnTo>
                  <a:pt x="366522" y="11430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85850" y="5347430"/>
            <a:ext cx="367030" cy="247650"/>
          </a:xfrm>
          <a:custGeom>
            <a:avLst/>
            <a:gdLst/>
            <a:ahLst/>
            <a:cxnLst/>
            <a:rect l="l" t="t" r="r" b="b"/>
            <a:pathLst>
              <a:path w="367030" h="247650">
                <a:moveTo>
                  <a:pt x="366522" y="247269"/>
                </a:moveTo>
                <a:lnTo>
                  <a:pt x="0" y="247269"/>
                </a:lnTo>
                <a:lnTo>
                  <a:pt x="0" y="129730"/>
                </a:lnTo>
                <a:lnTo>
                  <a:pt x="3238" y="90820"/>
                </a:lnTo>
                <a:lnTo>
                  <a:pt x="18771" y="49314"/>
                </a:lnTo>
                <a:lnTo>
                  <a:pt x="56688" y="17430"/>
                </a:lnTo>
                <a:lnTo>
                  <a:pt x="96202" y="4572"/>
                </a:lnTo>
                <a:lnTo>
                  <a:pt x="157415" y="285"/>
                </a:lnTo>
                <a:lnTo>
                  <a:pt x="186308" y="0"/>
                </a:lnTo>
                <a:lnTo>
                  <a:pt x="224385" y="857"/>
                </a:lnTo>
                <a:lnTo>
                  <a:pt x="281678" y="7715"/>
                </a:lnTo>
                <a:lnTo>
                  <a:pt x="330660" y="30337"/>
                </a:lnTo>
                <a:lnTo>
                  <a:pt x="357520" y="70999"/>
                </a:lnTo>
                <a:lnTo>
                  <a:pt x="189356" y="76295"/>
                </a:lnTo>
                <a:lnTo>
                  <a:pt x="161582" y="76604"/>
                </a:lnTo>
                <a:lnTo>
                  <a:pt x="118071" y="79509"/>
                </a:lnTo>
                <a:lnTo>
                  <a:pt x="79438" y="89261"/>
                </a:lnTo>
                <a:lnTo>
                  <a:pt x="57056" y="132278"/>
                </a:lnTo>
                <a:lnTo>
                  <a:pt x="56483" y="148018"/>
                </a:lnTo>
                <a:lnTo>
                  <a:pt x="56483" y="167925"/>
                </a:lnTo>
                <a:lnTo>
                  <a:pt x="366522" y="167925"/>
                </a:lnTo>
                <a:lnTo>
                  <a:pt x="366522" y="247269"/>
                </a:lnTo>
                <a:close/>
              </a:path>
              <a:path w="367030" h="247650">
                <a:moveTo>
                  <a:pt x="366522" y="167925"/>
                </a:moveTo>
                <a:lnTo>
                  <a:pt x="310038" y="167925"/>
                </a:lnTo>
                <a:lnTo>
                  <a:pt x="309960" y="148018"/>
                </a:lnTo>
                <a:lnTo>
                  <a:pt x="309254" y="134302"/>
                </a:lnTo>
                <a:lnTo>
                  <a:pt x="293926" y="95933"/>
                </a:lnTo>
                <a:lnTo>
                  <a:pt x="254467" y="80152"/>
                </a:lnTo>
                <a:lnTo>
                  <a:pt x="215073" y="76819"/>
                </a:lnTo>
                <a:lnTo>
                  <a:pt x="189356" y="76295"/>
                </a:lnTo>
                <a:lnTo>
                  <a:pt x="358898" y="76295"/>
                </a:lnTo>
                <a:lnTo>
                  <a:pt x="366311" y="129730"/>
                </a:lnTo>
                <a:lnTo>
                  <a:pt x="366428" y="132278"/>
                </a:lnTo>
                <a:lnTo>
                  <a:pt x="366522" y="167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395888" y="5076793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79">
                <a:moveTo>
                  <a:pt x="0" y="0"/>
                </a:moveTo>
                <a:lnTo>
                  <a:pt x="56483" y="0"/>
                </a:lnTo>
                <a:lnTo>
                  <a:pt x="5648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85850" y="5081873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395888" y="5081873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085850" y="5090763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0" y="0"/>
                </a:moveTo>
                <a:lnTo>
                  <a:pt x="56483" y="0"/>
                </a:lnTo>
                <a:lnTo>
                  <a:pt x="56483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32439" y="5090763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0" y="0"/>
                </a:moveTo>
                <a:lnTo>
                  <a:pt x="56578" y="0"/>
                </a:lnTo>
                <a:lnTo>
                  <a:pt x="56578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085850" y="5090769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22" y="0"/>
                </a:moveTo>
                <a:lnTo>
                  <a:pt x="310032" y="0"/>
                </a:lnTo>
                <a:lnTo>
                  <a:pt x="310032" y="114300"/>
                </a:lnTo>
                <a:lnTo>
                  <a:pt x="0" y="114300"/>
                </a:lnTo>
                <a:lnTo>
                  <a:pt x="0" y="190500"/>
                </a:lnTo>
                <a:lnTo>
                  <a:pt x="366522" y="190500"/>
                </a:lnTo>
                <a:lnTo>
                  <a:pt x="366522" y="11430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75931" y="4779740"/>
            <a:ext cx="481330" cy="247650"/>
          </a:xfrm>
          <a:custGeom>
            <a:avLst/>
            <a:gdLst/>
            <a:ahLst/>
            <a:cxnLst/>
            <a:rect l="l" t="t" r="r" b="b"/>
            <a:pathLst>
              <a:path w="481330" h="247650">
                <a:moveTo>
                  <a:pt x="285559" y="247173"/>
                </a:moveTo>
                <a:lnTo>
                  <a:pt x="219313" y="243935"/>
                </a:lnTo>
                <a:lnTo>
                  <a:pt x="172497" y="234981"/>
                </a:lnTo>
                <a:lnTo>
                  <a:pt x="128523" y="206049"/>
                </a:lnTo>
                <a:lnTo>
                  <a:pt x="105346" y="160222"/>
                </a:lnTo>
                <a:lnTo>
                  <a:pt x="100854" y="120586"/>
                </a:lnTo>
                <a:lnTo>
                  <a:pt x="100885" y="117538"/>
                </a:lnTo>
                <a:lnTo>
                  <a:pt x="108406" y="68484"/>
                </a:lnTo>
                <a:lnTo>
                  <a:pt x="129825" y="30480"/>
                </a:lnTo>
                <a:lnTo>
                  <a:pt x="163972" y="7810"/>
                </a:lnTo>
                <a:lnTo>
                  <a:pt x="210693" y="0"/>
                </a:lnTo>
                <a:lnTo>
                  <a:pt x="219932" y="0"/>
                </a:lnTo>
                <a:lnTo>
                  <a:pt x="219932" y="76295"/>
                </a:lnTo>
                <a:lnTo>
                  <a:pt x="203073" y="76295"/>
                </a:lnTo>
                <a:lnTo>
                  <a:pt x="193117" y="77128"/>
                </a:lnTo>
                <a:lnTo>
                  <a:pt x="159162" y="102215"/>
                </a:lnTo>
                <a:lnTo>
                  <a:pt x="155733" y="120586"/>
                </a:lnTo>
                <a:lnTo>
                  <a:pt x="157140" y="132302"/>
                </a:lnTo>
                <a:lnTo>
                  <a:pt x="189215" y="162067"/>
                </a:lnTo>
                <a:lnTo>
                  <a:pt x="235172" y="169354"/>
                </a:lnTo>
                <a:lnTo>
                  <a:pt x="251451" y="169592"/>
                </a:lnTo>
                <a:lnTo>
                  <a:pt x="278329" y="170640"/>
                </a:lnTo>
                <a:lnTo>
                  <a:pt x="288607" y="170878"/>
                </a:lnTo>
                <a:lnTo>
                  <a:pt x="472668" y="170878"/>
                </a:lnTo>
                <a:lnTo>
                  <a:pt x="470851" y="177395"/>
                </a:lnTo>
                <a:lnTo>
                  <a:pt x="439054" y="221075"/>
                </a:lnTo>
                <a:lnTo>
                  <a:pt x="385000" y="241387"/>
                </a:lnTo>
                <a:lnTo>
                  <a:pt x="324802" y="246578"/>
                </a:lnTo>
                <a:lnTo>
                  <a:pt x="285559" y="247173"/>
                </a:lnTo>
                <a:close/>
              </a:path>
              <a:path w="481330" h="247650">
                <a:moveTo>
                  <a:pt x="338994" y="117538"/>
                </a:moveTo>
                <a:lnTo>
                  <a:pt x="282511" y="117538"/>
                </a:lnTo>
                <a:lnTo>
                  <a:pt x="282511" y="0"/>
                </a:lnTo>
                <a:lnTo>
                  <a:pt x="467296" y="0"/>
                </a:lnTo>
                <a:lnTo>
                  <a:pt x="475107" y="42529"/>
                </a:lnTo>
                <a:lnTo>
                  <a:pt x="477797" y="58159"/>
                </a:lnTo>
                <a:lnTo>
                  <a:pt x="479488" y="70199"/>
                </a:lnTo>
                <a:lnTo>
                  <a:pt x="479647" y="76295"/>
                </a:lnTo>
                <a:lnTo>
                  <a:pt x="338994" y="76295"/>
                </a:lnTo>
                <a:lnTo>
                  <a:pt x="338994" y="117538"/>
                </a:lnTo>
                <a:close/>
              </a:path>
              <a:path w="481330" h="247650">
                <a:moveTo>
                  <a:pt x="472668" y="170878"/>
                </a:moveTo>
                <a:lnTo>
                  <a:pt x="288607" y="170878"/>
                </a:lnTo>
                <a:lnTo>
                  <a:pt x="345090" y="169354"/>
                </a:lnTo>
                <a:lnTo>
                  <a:pt x="363673" y="168521"/>
                </a:lnTo>
                <a:lnTo>
                  <a:pt x="406241" y="157162"/>
                </a:lnTo>
                <a:lnTo>
                  <a:pt x="426053" y="114490"/>
                </a:lnTo>
                <a:lnTo>
                  <a:pt x="426053" y="100679"/>
                </a:lnTo>
                <a:lnTo>
                  <a:pt x="424577" y="94775"/>
                </a:lnTo>
                <a:lnTo>
                  <a:pt x="424529" y="88487"/>
                </a:lnTo>
                <a:lnTo>
                  <a:pt x="421481" y="82391"/>
                </a:lnTo>
                <a:lnTo>
                  <a:pt x="419957" y="76295"/>
                </a:lnTo>
                <a:lnTo>
                  <a:pt x="479647" y="76295"/>
                </a:lnTo>
                <a:lnTo>
                  <a:pt x="479737" y="79533"/>
                </a:lnTo>
                <a:lnTo>
                  <a:pt x="480774" y="97631"/>
                </a:lnTo>
                <a:lnTo>
                  <a:pt x="480893" y="102215"/>
                </a:lnTo>
                <a:lnTo>
                  <a:pt x="481012" y="106775"/>
                </a:lnTo>
                <a:lnTo>
                  <a:pt x="479929" y="132302"/>
                </a:lnTo>
                <a:lnTo>
                  <a:pt x="479869" y="133716"/>
                </a:lnTo>
                <a:lnTo>
                  <a:pt x="476468" y="157162"/>
                </a:lnTo>
                <a:lnTo>
                  <a:pt x="476440" y="157353"/>
                </a:lnTo>
                <a:lnTo>
                  <a:pt x="472735" y="170640"/>
                </a:lnTo>
                <a:lnTo>
                  <a:pt x="472668" y="170878"/>
                </a:lnTo>
                <a:close/>
              </a:path>
              <a:path w="481330" h="247650">
                <a:moveTo>
                  <a:pt x="0" y="204501"/>
                </a:moveTo>
                <a:lnTo>
                  <a:pt x="0" y="175450"/>
                </a:lnTo>
                <a:lnTo>
                  <a:pt x="8596" y="172831"/>
                </a:lnTo>
                <a:lnTo>
                  <a:pt x="16192" y="169354"/>
                </a:lnTo>
                <a:lnTo>
                  <a:pt x="37608" y="132326"/>
                </a:lnTo>
                <a:lnTo>
                  <a:pt x="38195" y="120586"/>
                </a:lnTo>
                <a:lnTo>
                  <a:pt x="37608" y="111458"/>
                </a:lnTo>
                <a:lnTo>
                  <a:pt x="17335" y="77057"/>
                </a:lnTo>
                <a:lnTo>
                  <a:pt x="0" y="70199"/>
                </a:lnTo>
                <a:lnTo>
                  <a:pt x="0" y="41148"/>
                </a:lnTo>
                <a:lnTo>
                  <a:pt x="44657" y="56886"/>
                </a:lnTo>
                <a:lnTo>
                  <a:pt x="70008" y="93261"/>
                </a:lnTo>
                <a:lnTo>
                  <a:pt x="74771" y="125158"/>
                </a:lnTo>
                <a:lnTo>
                  <a:pt x="73604" y="141471"/>
                </a:lnTo>
                <a:lnTo>
                  <a:pt x="70008" y="156221"/>
                </a:lnTo>
                <a:lnTo>
                  <a:pt x="63936" y="169354"/>
                </a:lnTo>
                <a:lnTo>
                  <a:pt x="63841" y="169561"/>
                </a:lnTo>
                <a:lnTo>
                  <a:pt x="54959" y="181641"/>
                </a:lnTo>
                <a:lnTo>
                  <a:pt x="44014" y="190785"/>
                </a:lnTo>
                <a:lnTo>
                  <a:pt x="31480" y="197643"/>
                </a:lnTo>
                <a:lnTo>
                  <a:pt x="16945" y="202215"/>
                </a:lnTo>
                <a:lnTo>
                  <a:pt x="0" y="2045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395888" y="4507071"/>
            <a:ext cx="56515" cy="2540"/>
          </a:xfrm>
          <a:custGeom>
            <a:avLst/>
            <a:gdLst/>
            <a:ahLst/>
            <a:cxnLst/>
            <a:rect l="l" t="t" r="r" b="b"/>
            <a:pathLst>
              <a:path w="56515" h="2539">
                <a:moveTo>
                  <a:pt x="0" y="0"/>
                </a:moveTo>
                <a:lnTo>
                  <a:pt x="56483" y="0"/>
                </a:lnTo>
                <a:lnTo>
                  <a:pt x="56483" y="2539"/>
                </a:lnTo>
                <a:lnTo>
                  <a:pt x="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085850" y="4509611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395888" y="4509611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085850" y="4518501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0" y="0"/>
                </a:moveTo>
                <a:lnTo>
                  <a:pt x="56483" y="0"/>
                </a:lnTo>
                <a:lnTo>
                  <a:pt x="56483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232439" y="4518501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0" y="0"/>
                </a:moveTo>
                <a:lnTo>
                  <a:pt x="56578" y="0"/>
                </a:lnTo>
                <a:lnTo>
                  <a:pt x="56578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085850" y="4518507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22" y="0"/>
                </a:moveTo>
                <a:lnTo>
                  <a:pt x="310032" y="0"/>
                </a:lnTo>
                <a:lnTo>
                  <a:pt x="310032" y="114300"/>
                </a:lnTo>
                <a:lnTo>
                  <a:pt x="0" y="114300"/>
                </a:lnTo>
                <a:lnTo>
                  <a:pt x="0" y="190500"/>
                </a:lnTo>
                <a:lnTo>
                  <a:pt x="366522" y="190500"/>
                </a:lnTo>
                <a:lnTo>
                  <a:pt x="366522" y="11430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085850" y="4219670"/>
            <a:ext cx="367030" cy="233679"/>
          </a:xfrm>
          <a:custGeom>
            <a:avLst/>
            <a:gdLst/>
            <a:ahLst/>
            <a:cxnLst/>
            <a:rect l="l" t="t" r="r" b="b"/>
            <a:pathLst>
              <a:path w="367030" h="233679">
                <a:moveTo>
                  <a:pt x="366522" y="74771"/>
                </a:moveTo>
                <a:lnTo>
                  <a:pt x="186308" y="74771"/>
                </a:lnTo>
                <a:lnTo>
                  <a:pt x="189429" y="57897"/>
                </a:lnTo>
                <a:lnTo>
                  <a:pt x="194131" y="43862"/>
                </a:lnTo>
                <a:lnTo>
                  <a:pt x="228326" y="13906"/>
                </a:lnTo>
                <a:lnTo>
                  <a:pt x="320706" y="6096"/>
                </a:lnTo>
                <a:lnTo>
                  <a:pt x="327555" y="5191"/>
                </a:lnTo>
                <a:lnTo>
                  <a:pt x="340718" y="3952"/>
                </a:lnTo>
                <a:lnTo>
                  <a:pt x="346710" y="3048"/>
                </a:lnTo>
                <a:lnTo>
                  <a:pt x="354330" y="3048"/>
                </a:lnTo>
                <a:lnTo>
                  <a:pt x="361950" y="1524"/>
                </a:lnTo>
                <a:lnTo>
                  <a:pt x="366522" y="0"/>
                </a:lnTo>
                <a:lnTo>
                  <a:pt x="366522" y="74771"/>
                </a:lnTo>
                <a:close/>
              </a:path>
              <a:path w="367030" h="233679">
                <a:moveTo>
                  <a:pt x="366522" y="233457"/>
                </a:moveTo>
                <a:lnTo>
                  <a:pt x="0" y="233457"/>
                </a:lnTo>
                <a:lnTo>
                  <a:pt x="0" y="106775"/>
                </a:lnTo>
                <a:lnTo>
                  <a:pt x="1228" y="86963"/>
                </a:lnTo>
                <a:lnTo>
                  <a:pt x="1298" y="85820"/>
                </a:lnTo>
                <a:lnTo>
                  <a:pt x="1366" y="84724"/>
                </a:lnTo>
                <a:lnTo>
                  <a:pt x="13541" y="46084"/>
                </a:lnTo>
                <a:lnTo>
                  <a:pt x="54244" y="14097"/>
                </a:lnTo>
                <a:lnTo>
                  <a:pt x="97726" y="7620"/>
                </a:lnTo>
                <a:lnTo>
                  <a:pt x="116094" y="8739"/>
                </a:lnTo>
                <a:lnTo>
                  <a:pt x="158877" y="24384"/>
                </a:lnTo>
                <a:lnTo>
                  <a:pt x="182022" y="58754"/>
                </a:lnTo>
                <a:lnTo>
                  <a:pt x="186308" y="74771"/>
                </a:lnTo>
                <a:lnTo>
                  <a:pt x="366522" y="74771"/>
                </a:lnTo>
                <a:lnTo>
                  <a:pt x="358902" y="77819"/>
                </a:lnTo>
                <a:lnTo>
                  <a:pt x="352806" y="80867"/>
                </a:lnTo>
                <a:lnTo>
                  <a:pt x="348234" y="80867"/>
                </a:lnTo>
                <a:lnTo>
                  <a:pt x="343662" y="82391"/>
                </a:lnTo>
                <a:lnTo>
                  <a:pt x="270319" y="82391"/>
                </a:lnTo>
                <a:lnTo>
                  <a:pt x="255683" y="83248"/>
                </a:lnTo>
                <a:lnTo>
                  <a:pt x="252551" y="83915"/>
                </a:lnTo>
                <a:lnTo>
                  <a:pt x="106870" y="83915"/>
                </a:lnTo>
                <a:lnTo>
                  <a:pt x="94059" y="84724"/>
                </a:lnTo>
                <a:lnTo>
                  <a:pt x="59806" y="111585"/>
                </a:lnTo>
                <a:lnTo>
                  <a:pt x="56483" y="157162"/>
                </a:lnTo>
                <a:lnTo>
                  <a:pt x="366522" y="157162"/>
                </a:lnTo>
                <a:lnTo>
                  <a:pt x="366522" y="233457"/>
                </a:lnTo>
                <a:close/>
              </a:path>
              <a:path w="367030" h="233679">
                <a:moveTo>
                  <a:pt x="215360" y="157162"/>
                </a:moveTo>
                <a:lnTo>
                  <a:pt x="158877" y="157162"/>
                </a:lnTo>
                <a:lnTo>
                  <a:pt x="158877" y="138874"/>
                </a:lnTo>
                <a:lnTo>
                  <a:pt x="158163" y="126191"/>
                </a:lnTo>
                <a:lnTo>
                  <a:pt x="158042" y="124024"/>
                </a:lnTo>
                <a:lnTo>
                  <a:pt x="155663" y="111775"/>
                </a:lnTo>
                <a:lnTo>
                  <a:pt x="155626" y="111585"/>
                </a:lnTo>
                <a:lnTo>
                  <a:pt x="119546" y="84724"/>
                </a:lnTo>
                <a:lnTo>
                  <a:pt x="106870" y="83915"/>
                </a:lnTo>
                <a:lnTo>
                  <a:pt x="252551" y="83915"/>
                </a:lnTo>
                <a:lnTo>
                  <a:pt x="217836" y="113299"/>
                </a:lnTo>
                <a:lnTo>
                  <a:pt x="215475" y="138874"/>
                </a:lnTo>
                <a:lnTo>
                  <a:pt x="215360" y="15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085850" y="3975100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09" y="0"/>
                </a:moveTo>
                <a:lnTo>
                  <a:pt x="305460" y="0"/>
                </a:lnTo>
                <a:lnTo>
                  <a:pt x="305460" y="113030"/>
                </a:lnTo>
                <a:lnTo>
                  <a:pt x="0" y="113030"/>
                </a:lnTo>
                <a:lnTo>
                  <a:pt x="0" y="190500"/>
                </a:lnTo>
                <a:lnTo>
                  <a:pt x="366509" y="190500"/>
                </a:lnTo>
                <a:lnTo>
                  <a:pt x="366509" y="113030"/>
                </a:lnTo>
                <a:lnTo>
                  <a:pt x="3665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395888" y="3732339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79">
                <a:moveTo>
                  <a:pt x="0" y="0"/>
                </a:moveTo>
                <a:lnTo>
                  <a:pt x="56483" y="0"/>
                </a:lnTo>
                <a:lnTo>
                  <a:pt x="5648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085850" y="3737419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395888" y="3737419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085850" y="3746309"/>
            <a:ext cx="56515" cy="114300"/>
          </a:xfrm>
          <a:custGeom>
            <a:avLst/>
            <a:gdLst/>
            <a:ahLst/>
            <a:cxnLst/>
            <a:rect l="l" t="t" r="r" b="b"/>
            <a:pathLst>
              <a:path w="56515" h="114300">
                <a:moveTo>
                  <a:pt x="0" y="0"/>
                </a:moveTo>
                <a:lnTo>
                  <a:pt x="56483" y="0"/>
                </a:lnTo>
                <a:lnTo>
                  <a:pt x="56483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232439" y="3746309"/>
            <a:ext cx="57150" cy="114300"/>
          </a:xfrm>
          <a:custGeom>
            <a:avLst/>
            <a:gdLst/>
            <a:ahLst/>
            <a:cxnLst/>
            <a:rect l="l" t="t" r="r" b="b"/>
            <a:pathLst>
              <a:path w="57150" h="114300">
                <a:moveTo>
                  <a:pt x="0" y="0"/>
                </a:moveTo>
                <a:lnTo>
                  <a:pt x="56578" y="0"/>
                </a:lnTo>
                <a:lnTo>
                  <a:pt x="56578" y="114299"/>
                </a:lnTo>
                <a:lnTo>
                  <a:pt x="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085850" y="3746309"/>
            <a:ext cx="367030" cy="190500"/>
          </a:xfrm>
          <a:custGeom>
            <a:avLst/>
            <a:gdLst/>
            <a:ahLst/>
            <a:cxnLst/>
            <a:rect l="l" t="t" r="r" b="b"/>
            <a:pathLst>
              <a:path w="367030" h="190500">
                <a:moveTo>
                  <a:pt x="366522" y="0"/>
                </a:moveTo>
                <a:lnTo>
                  <a:pt x="310032" y="0"/>
                </a:lnTo>
                <a:lnTo>
                  <a:pt x="310032" y="114300"/>
                </a:lnTo>
                <a:lnTo>
                  <a:pt x="0" y="114300"/>
                </a:lnTo>
                <a:lnTo>
                  <a:pt x="0" y="190500"/>
                </a:lnTo>
                <a:lnTo>
                  <a:pt x="366522" y="190500"/>
                </a:lnTo>
                <a:lnTo>
                  <a:pt x="366522" y="11430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085850" y="3406330"/>
            <a:ext cx="367030" cy="271780"/>
          </a:xfrm>
          <a:custGeom>
            <a:avLst/>
            <a:gdLst/>
            <a:ahLst/>
            <a:cxnLst/>
            <a:rect l="l" t="t" r="r" b="b"/>
            <a:pathLst>
              <a:path w="367030" h="271779">
                <a:moveTo>
                  <a:pt x="366522" y="271653"/>
                </a:moveTo>
                <a:lnTo>
                  <a:pt x="0" y="271653"/>
                </a:lnTo>
                <a:lnTo>
                  <a:pt x="0" y="169354"/>
                </a:lnTo>
                <a:lnTo>
                  <a:pt x="253555" y="71723"/>
                </a:lnTo>
                <a:lnTo>
                  <a:pt x="0" y="71723"/>
                </a:lnTo>
                <a:lnTo>
                  <a:pt x="0" y="0"/>
                </a:lnTo>
                <a:lnTo>
                  <a:pt x="366522" y="0"/>
                </a:lnTo>
                <a:lnTo>
                  <a:pt x="366522" y="100679"/>
                </a:lnTo>
                <a:lnTo>
                  <a:pt x="99250" y="201453"/>
                </a:lnTo>
                <a:lnTo>
                  <a:pt x="366522" y="201453"/>
                </a:lnTo>
                <a:lnTo>
                  <a:pt x="366522" y="271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085850" y="3088862"/>
            <a:ext cx="367030" cy="245745"/>
          </a:xfrm>
          <a:custGeom>
            <a:avLst/>
            <a:gdLst/>
            <a:ahLst/>
            <a:cxnLst/>
            <a:rect l="l" t="t" r="r" b="b"/>
            <a:pathLst>
              <a:path w="367030" h="245745">
                <a:moveTo>
                  <a:pt x="366522" y="245649"/>
                </a:moveTo>
                <a:lnTo>
                  <a:pt x="0" y="245649"/>
                </a:lnTo>
                <a:lnTo>
                  <a:pt x="0" y="128111"/>
                </a:lnTo>
                <a:lnTo>
                  <a:pt x="7072" y="74707"/>
                </a:lnTo>
                <a:lnTo>
                  <a:pt x="26753" y="38481"/>
                </a:lnTo>
                <a:lnTo>
                  <a:pt x="68722" y="11430"/>
                </a:lnTo>
                <a:lnTo>
                  <a:pt x="112237" y="2571"/>
                </a:lnTo>
                <a:lnTo>
                  <a:pt x="157415" y="285"/>
                </a:lnTo>
                <a:lnTo>
                  <a:pt x="186308" y="0"/>
                </a:lnTo>
                <a:lnTo>
                  <a:pt x="224385" y="619"/>
                </a:lnTo>
                <a:lnTo>
                  <a:pt x="254696" y="2571"/>
                </a:lnTo>
                <a:lnTo>
                  <a:pt x="255529" y="2571"/>
                </a:lnTo>
                <a:lnTo>
                  <a:pt x="300894" y="12192"/>
                </a:lnTo>
                <a:lnTo>
                  <a:pt x="342123" y="41124"/>
                </a:lnTo>
                <a:lnTo>
                  <a:pt x="359074" y="76295"/>
                </a:lnTo>
                <a:lnTo>
                  <a:pt x="189356" y="76295"/>
                </a:lnTo>
                <a:lnTo>
                  <a:pt x="161582" y="76581"/>
                </a:lnTo>
                <a:lnTo>
                  <a:pt x="118071" y="78867"/>
                </a:lnTo>
                <a:lnTo>
                  <a:pt x="79438" y="89058"/>
                </a:lnTo>
                <a:lnTo>
                  <a:pt x="57056" y="130723"/>
                </a:lnTo>
                <a:lnTo>
                  <a:pt x="56483" y="146494"/>
                </a:lnTo>
                <a:lnTo>
                  <a:pt x="56483" y="167830"/>
                </a:lnTo>
                <a:lnTo>
                  <a:pt x="366522" y="167830"/>
                </a:lnTo>
                <a:lnTo>
                  <a:pt x="366522" y="245649"/>
                </a:lnTo>
                <a:close/>
              </a:path>
              <a:path w="367030" h="245745">
                <a:moveTo>
                  <a:pt x="366522" y="167830"/>
                </a:moveTo>
                <a:lnTo>
                  <a:pt x="310038" y="167830"/>
                </a:lnTo>
                <a:lnTo>
                  <a:pt x="310038" y="149542"/>
                </a:lnTo>
                <a:lnTo>
                  <a:pt x="309263" y="134207"/>
                </a:lnTo>
                <a:lnTo>
                  <a:pt x="293926" y="95892"/>
                </a:lnTo>
                <a:lnTo>
                  <a:pt x="254467" y="79509"/>
                </a:lnTo>
                <a:lnTo>
                  <a:pt x="214564" y="76581"/>
                </a:lnTo>
                <a:lnTo>
                  <a:pt x="213094" y="76581"/>
                </a:lnTo>
                <a:lnTo>
                  <a:pt x="189356" y="76295"/>
                </a:lnTo>
                <a:lnTo>
                  <a:pt x="359074" y="76295"/>
                </a:lnTo>
                <a:lnTo>
                  <a:pt x="362331" y="88856"/>
                </a:lnTo>
                <a:lnTo>
                  <a:pt x="365330" y="109586"/>
                </a:lnTo>
                <a:lnTo>
                  <a:pt x="365426" y="110250"/>
                </a:lnTo>
                <a:lnTo>
                  <a:pt x="366491" y="133533"/>
                </a:lnTo>
                <a:lnTo>
                  <a:pt x="366522" y="167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086612" y="2945892"/>
            <a:ext cx="365760" cy="78105"/>
          </a:xfrm>
          <a:custGeom>
            <a:avLst/>
            <a:gdLst/>
            <a:ahLst/>
            <a:cxnLst/>
            <a:rect l="l" t="t" r="r" b="b"/>
            <a:pathLst>
              <a:path w="365759" h="78105">
                <a:moveTo>
                  <a:pt x="365759" y="77724"/>
                </a:moveTo>
                <a:lnTo>
                  <a:pt x="0" y="77724"/>
                </a:lnTo>
                <a:lnTo>
                  <a:pt x="0" y="0"/>
                </a:lnTo>
                <a:lnTo>
                  <a:pt x="365759" y="0"/>
                </a:lnTo>
                <a:lnTo>
                  <a:pt x="365759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085850" y="2647759"/>
            <a:ext cx="367030" cy="233679"/>
          </a:xfrm>
          <a:custGeom>
            <a:avLst/>
            <a:gdLst/>
            <a:ahLst/>
            <a:cxnLst/>
            <a:rect l="l" t="t" r="r" b="b"/>
            <a:pathLst>
              <a:path w="367030" h="233680">
                <a:moveTo>
                  <a:pt x="366522" y="73247"/>
                </a:moveTo>
                <a:lnTo>
                  <a:pt x="186308" y="73247"/>
                </a:lnTo>
                <a:lnTo>
                  <a:pt x="189429" y="57269"/>
                </a:lnTo>
                <a:lnTo>
                  <a:pt x="216885" y="18399"/>
                </a:lnTo>
                <a:lnTo>
                  <a:pt x="258773" y="9074"/>
                </a:lnTo>
                <a:lnTo>
                  <a:pt x="259084" y="9074"/>
                </a:lnTo>
                <a:lnTo>
                  <a:pt x="320706" y="4572"/>
                </a:lnTo>
                <a:lnTo>
                  <a:pt x="327555" y="4333"/>
                </a:lnTo>
                <a:lnTo>
                  <a:pt x="340718" y="3286"/>
                </a:lnTo>
                <a:lnTo>
                  <a:pt x="346710" y="3048"/>
                </a:lnTo>
                <a:lnTo>
                  <a:pt x="354330" y="1524"/>
                </a:lnTo>
                <a:lnTo>
                  <a:pt x="361950" y="1524"/>
                </a:lnTo>
                <a:lnTo>
                  <a:pt x="366522" y="0"/>
                </a:lnTo>
                <a:lnTo>
                  <a:pt x="366522" y="73247"/>
                </a:lnTo>
                <a:close/>
              </a:path>
              <a:path w="367030" h="233680">
                <a:moveTo>
                  <a:pt x="366522" y="233553"/>
                </a:moveTo>
                <a:lnTo>
                  <a:pt x="0" y="233553"/>
                </a:lnTo>
                <a:lnTo>
                  <a:pt x="0" y="106870"/>
                </a:lnTo>
                <a:lnTo>
                  <a:pt x="1254" y="86403"/>
                </a:lnTo>
                <a:lnTo>
                  <a:pt x="1370" y="84512"/>
                </a:lnTo>
                <a:lnTo>
                  <a:pt x="13541" y="45483"/>
                </a:lnTo>
                <a:lnTo>
                  <a:pt x="54244" y="13537"/>
                </a:lnTo>
                <a:lnTo>
                  <a:pt x="97726" y="7620"/>
                </a:lnTo>
                <a:lnTo>
                  <a:pt x="116094" y="8526"/>
                </a:lnTo>
                <a:lnTo>
                  <a:pt x="158877" y="24479"/>
                </a:lnTo>
                <a:lnTo>
                  <a:pt x="182022" y="58126"/>
                </a:lnTo>
                <a:lnTo>
                  <a:pt x="186308" y="73247"/>
                </a:lnTo>
                <a:lnTo>
                  <a:pt x="366522" y="73247"/>
                </a:lnTo>
                <a:lnTo>
                  <a:pt x="366522" y="74771"/>
                </a:lnTo>
                <a:lnTo>
                  <a:pt x="358902" y="77819"/>
                </a:lnTo>
                <a:lnTo>
                  <a:pt x="352806" y="79343"/>
                </a:lnTo>
                <a:lnTo>
                  <a:pt x="343662" y="82391"/>
                </a:lnTo>
                <a:lnTo>
                  <a:pt x="270319" y="82391"/>
                </a:lnTo>
                <a:lnTo>
                  <a:pt x="257092" y="83145"/>
                </a:lnTo>
                <a:lnTo>
                  <a:pt x="256085" y="83145"/>
                </a:lnTo>
                <a:lnTo>
                  <a:pt x="252237" y="83915"/>
                </a:lnTo>
                <a:lnTo>
                  <a:pt x="106870" y="83915"/>
                </a:lnTo>
                <a:lnTo>
                  <a:pt x="94059" y="84512"/>
                </a:lnTo>
                <a:lnTo>
                  <a:pt x="59733" y="111823"/>
                </a:lnTo>
                <a:lnTo>
                  <a:pt x="56483" y="155638"/>
                </a:lnTo>
                <a:lnTo>
                  <a:pt x="366522" y="155638"/>
                </a:lnTo>
                <a:lnTo>
                  <a:pt x="366522" y="233553"/>
                </a:lnTo>
                <a:close/>
              </a:path>
              <a:path w="367030" h="233680">
                <a:moveTo>
                  <a:pt x="215360" y="155638"/>
                </a:moveTo>
                <a:lnTo>
                  <a:pt x="158877" y="155638"/>
                </a:lnTo>
                <a:lnTo>
                  <a:pt x="158877" y="138874"/>
                </a:lnTo>
                <a:lnTo>
                  <a:pt x="158180" y="125968"/>
                </a:lnTo>
                <a:lnTo>
                  <a:pt x="151861" y="101822"/>
                </a:lnTo>
                <a:lnTo>
                  <a:pt x="151764" y="101584"/>
                </a:lnTo>
                <a:lnTo>
                  <a:pt x="106870" y="83915"/>
                </a:lnTo>
                <a:lnTo>
                  <a:pt x="252237" y="83915"/>
                </a:lnTo>
                <a:lnTo>
                  <a:pt x="217836" y="112585"/>
                </a:lnTo>
                <a:lnTo>
                  <a:pt x="215473" y="138874"/>
                </a:lnTo>
                <a:lnTo>
                  <a:pt x="215360" y="155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085850" y="2235707"/>
            <a:ext cx="367030" cy="358775"/>
          </a:xfrm>
          <a:custGeom>
            <a:avLst/>
            <a:gdLst/>
            <a:ahLst/>
            <a:cxnLst/>
            <a:rect l="l" t="t" r="r" b="b"/>
            <a:pathLst>
              <a:path w="367030" h="358775">
                <a:moveTo>
                  <a:pt x="366522" y="358616"/>
                </a:moveTo>
                <a:lnTo>
                  <a:pt x="0" y="358616"/>
                </a:lnTo>
                <a:lnTo>
                  <a:pt x="0" y="238125"/>
                </a:lnTo>
                <a:lnTo>
                  <a:pt x="248983" y="180117"/>
                </a:lnTo>
                <a:lnTo>
                  <a:pt x="0" y="119062"/>
                </a:lnTo>
                <a:lnTo>
                  <a:pt x="0" y="0"/>
                </a:lnTo>
                <a:lnTo>
                  <a:pt x="366522" y="0"/>
                </a:lnTo>
                <a:lnTo>
                  <a:pt x="366522" y="74771"/>
                </a:lnTo>
                <a:lnTo>
                  <a:pt x="84010" y="74771"/>
                </a:lnTo>
                <a:lnTo>
                  <a:pt x="366522" y="146494"/>
                </a:lnTo>
                <a:lnTo>
                  <a:pt x="366522" y="219741"/>
                </a:lnTo>
                <a:lnTo>
                  <a:pt x="84010" y="286893"/>
                </a:lnTo>
                <a:lnTo>
                  <a:pt x="366522" y="286893"/>
                </a:lnTo>
                <a:lnTo>
                  <a:pt x="366522" y="358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395888" y="1960498"/>
            <a:ext cx="56515" cy="5080"/>
          </a:xfrm>
          <a:custGeom>
            <a:avLst/>
            <a:gdLst/>
            <a:ahLst/>
            <a:cxnLst/>
            <a:rect l="l" t="t" r="r" b="b"/>
            <a:pathLst>
              <a:path w="56515" h="5080">
                <a:moveTo>
                  <a:pt x="0" y="0"/>
                </a:moveTo>
                <a:lnTo>
                  <a:pt x="56483" y="0"/>
                </a:lnTo>
                <a:lnTo>
                  <a:pt x="56483" y="5079"/>
                </a:lnTo>
                <a:lnTo>
                  <a:pt x="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085850" y="1965579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395888" y="1965579"/>
            <a:ext cx="56515" cy="8890"/>
          </a:xfrm>
          <a:custGeom>
            <a:avLst/>
            <a:gdLst/>
            <a:ahLst/>
            <a:cxnLst/>
            <a:rect l="l" t="t" r="r" b="b"/>
            <a:pathLst>
              <a:path w="56515" h="8889">
                <a:moveTo>
                  <a:pt x="0" y="0"/>
                </a:moveTo>
                <a:lnTo>
                  <a:pt x="56483" y="0"/>
                </a:lnTo>
                <a:lnTo>
                  <a:pt x="56483" y="8890"/>
                </a:lnTo>
                <a:lnTo>
                  <a:pt x="0" y="889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085850" y="1974469"/>
            <a:ext cx="56515" cy="113030"/>
          </a:xfrm>
          <a:custGeom>
            <a:avLst/>
            <a:gdLst/>
            <a:ahLst/>
            <a:cxnLst/>
            <a:rect l="l" t="t" r="r" b="b"/>
            <a:pathLst>
              <a:path w="56515" h="113030">
                <a:moveTo>
                  <a:pt x="0" y="0"/>
                </a:moveTo>
                <a:lnTo>
                  <a:pt x="56483" y="0"/>
                </a:lnTo>
                <a:lnTo>
                  <a:pt x="56483" y="113029"/>
                </a:lnTo>
                <a:lnTo>
                  <a:pt x="0" y="1130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232439" y="1974469"/>
            <a:ext cx="57150" cy="113030"/>
          </a:xfrm>
          <a:custGeom>
            <a:avLst/>
            <a:gdLst/>
            <a:ahLst/>
            <a:cxnLst/>
            <a:rect l="l" t="t" r="r" b="b"/>
            <a:pathLst>
              <a:path w="57150" h="113030">
                <a:moveTo>
                  <a:pt x="0" y="0"/>
                </a:moveTo>
                <a:lnTo>
                  <a:pt x="56578" y="0"/>
                </a:lnTo>
                <a:lnTo>
                  <a:pt x="56578" y="113029"/>
                </a:lnTo>
                <a:lnTo>
                  <a:pt x="0" y="1130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085850" y="1974469"/>
            <a:ext cx="367030" cy="189230"/>
          </a:xfrm>
          <a:custGeom>
            <a:avLst/>
            <a:gdLst/>
            <a:ahLst/>
            <a:cxnLst/>
            <a:rect l="l" t="t" r="r" b="b"/>
            <a:pathLst>
              <a:path w="367030" h="189230">
                <a:moveTo>
                  <a:pt x="366522" y="0"/>
                </a:moveTo>
                <a:lnTo>
                  <a:pt x="310032" y="0"/>
                </a:lnTo>
                <a:lnTo>
                  <a:pt x="310032" y="113030"/>
                </a:lnTo>
                <a:lnTo>
                  <a:pt x="0" y="113030"/>
                </a:lnTo>
                <a:lnTo>
                  <a:pt x="0" y="189230"/>
                </a:lnTo>
                <a:lnTo>
                  <a:pt x="366522" y="189230"/>
                </a:lnTo>
                <a:lnTo>
                  <a:pt x="366522" y="113030"/>
                </a:lnTo>
                <a:lnTo>
                  <a:pt x="3665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 descr=""/>
          <p:cNvGrpSpPr/>
          <p:nvPr/>
        </p:nvGrpSpPr>
        <p:grpSpPr>
          <a:xfrm>
            <a:off x="2332100" y="9452609"/>
            <a:ext cx="197485" cy="448945"/>
            <a:chOff x="2332100" y="9452609"/>
            <a:chExt cx="197485" cy="448945"/>
          </a:xfrm>
        </p:grpSpPr>
        <p:sp>
          <p:nvSpPr>
            <p:cNvPr id="52" name="object 52" descr=""/>
            <p:cNvSpPr/>
            <p:nvPr/>
          </p:nvSpPr>
          <p:spPr>
            <a:xfrm>
              <a:off x="2332088" y="9760940"/>
              <a:ext cx="159385" cy="140970"/>
            </a:xfrm>
            <a:custGeom>
              <a:avLst/>
              <a:gdLst/>
              <a:ahLst/>
              <a:cxnLst/>
              <a:rect l="l" t="t" r="r" b="b"/>
              <a:pathLst>
                <a:path w="159385" h="140970">
                  <a:moveTo>
                    <a:pt x="155740" y="3048"/>
                  </a:moveTo>
                  <a:lnTo>
                    <a:pt x="154216" y="1524"/>
                  </a:lnTo>
                  <a:lnTo>
                    <a:pt x="154216" y="0"/>
                  </a:lnTo>
                  <a:lnTo>
                    <a:pt x="1524" y="0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24384"/>
                  </a:lnTo>
                  <a:lnTo>
                    <a:pt x="1524" y="24384"/>
                  </a:lnTo>
                  <a:lnTo>
                    <a:pt x="1524" y="25908"/>
                  </a:lnTo>
                  <a:lnTo>
                    <a:pt x="3048" y="27432"/>
                  </a:lnTo>
                  <a:lnTo>
                    <a:pt x="154216" y="27432"/>
                  </a:lnTo>
                  <a:lnTo>
                    <a:pt x="154216" y="25908"/>
                  </a:lnTo>
                  <a:lnTo>
                    <a:pt x="155740" y="24384"/>
                  </a:lnTo>
                  <a:lnTo>
                    <a:pt x="155740" y="3048"/>
                  </a:lnTo>
                  <a:close/>
                </a:path>
                <a:path w="159385" h="140970">
                  <a:moveTo>
                    <a:pt x="158788" y="91528"/>
                  </a:moveTo>
                  <a:lnTo>
                    <a:pt x="157264" y="83908"/>
                  </a:lnTo>
                  <a:lnTo>
                    <a:pt x="155740" y="77812"/>
                  </a:lnTo>
                  <a:lnTo>
                    <a:pt x="154978" y="76288"/>
                  </a:lnTo>
                  <a:lnTo>
                    <a:pt x="152692" y="71716"/>
                  </a:lnTo>
                  <a:lnTo>
                    <a:pt x="151168" y="65620"/>
                  </a:lnTo>
                  <a:lnTo>
                    <a:pt x="146596" y="61048"/>
                  </a:lnTo>
                  <a:lnTo>
                    <a:pt x="143548" y="56476"/>
                  </a:lnTo>
                  <a:lnTo>
                    <a:pt x="137452" y="51816"/>
                  </a:lnTo>
                  <a:lnTo>
                    <a:pt x="132880" y="48768"/>
                  </a:lnTo>
                  <a:lnTo>
                    <a:pt x="120599" y="45720"/>
                  </a:lnTo>
                  <a:lnTo>
                    <a:pt x="100787" y="45720"/>
                  </a:lnTo>
                  <a:lnTo>
                    <a:pt x="97739" y="47244"/>
                  </a:lnTo>
                  <a:lnTo>
                    <a:pt x="93167" y="50292"/>
                  </a:lnTo>
                  <a:lnTo>
                    <a:pt x="88595" y="51816"/>
                  </a:lnTo>
                  <a:lnTo>
                    <a:pt x="85547" y="54952"/>
                  </a:lnTo>
                  <a:lnTo>
                    <a:pt x="79451" y="61048"/>
                  </a:lnTo>
                  <a:lnTo>
                    <a:pt x="77825" y="65620"/>
                  </a:lnTo>
                  <a:lnTo>
                    <a:pt x="74777" y="68668"/>
                  </a:lnTo>
                  <a:lnTo>
                    <a:pt x="73253" y="71716"/>
                  </a:lnTo>
                  <a:lnTo>
                    <a:pt x="70205" y="80860"/>
                  </a:lnTo>
                  <a:lnTo>
                    <a:pt x="68681" y="83908"/>
                  </a:lnTo>
                  <a:lnTo>
                    <a:pt x="67157" y="88480"/>
                  </a:lnTo>
                  <a:lnTo>
                    <a:pt x="64109" y="91528"/>
                  </a:lnTo>
                  <a:lnTo>
                    <a:pt x="58013" y="103720"/>
                  </a:lnTo>
                  <a:lnTo>
                    <a:pt x="54965" y="105244"/>
                  </a:lnTo>
                  <a:lnTo>
                    <a:pt x="53441" y="106768"/>
                  </a:lnTo>
                  <a:lnTo>
                    <a:pt x="41249" y="106768"/>
                  </a:lnTo>
                  <a:lnTo>
                    <a:pt x="38201" y="105244"/>
                  </a:lnTo>
                  <a:lnTo>
                    <a:pt x="33629" y="100672"/>
                  </a:lnTo>
                  <a:lnTo>
                    <a:pt x="33629" y="99148"/>
                  </a:lnTo>
                  <a:lnTo>
                    <a:pt x="32016" y="96100"/>
                  </a:lnTo>
                  <a:lnTo>
                    <a:pt x="32016" y="94576"/>
                  </a:lnTo>
                  <a:lnTo>
                    <a:pt x="30492" y="91528"/>
                  </a:lnTo>
                  <a:lnTo>
                    <a:pt x="30492" y="83908"/>
                  </a:lnTo>
                  <a:lnTo>
                    <a:pt x="32016" y="80860"/>
                  </a:lnTo>
                  <a:lnTo>
                    <a:pt x="32016" y="76288"/>
                  </a:lnTo>
                  <a:lnTo>
                    <a:pt x="33629" y="73240"/>
                  </a:lnTo>
                  <a:lnTo>
                    <a:pt x="35153" y="70192"/>
                  </a:lnTo>
                  <a:lnTo>
                    <a:pt x="36677" y="68668"/>
                  </a:lnTo>
                  <a:lnTo>
                    <a:pt x="36677" y="65620"/>
                  </a:lnTo>
                  <a:lnTo>
                    <a:pt x="38201" y="62572"/>
                  </a:lnTo>
                  <a:lnTo>
                    <a:pt x="41249" y="59524"/>
                  </a:lnTo>
                  <a:lnTo>
                    <a:pt x="41249" y="56476"/>
                  </a:lnTo>
                  <a:lnTo>
                    <a:pt x="39725" y="54952"/>
                  </a:lnTo>
                  <a:lnTo>
                    <a:pt x="38201" y="54952"/>
                  </a:lnTo>
                  <a:lnTo>
                    <a:pt x="36677" y="53340"/>
                  </a:lnTo>
                  <a:lnTo>
                    <a:pt x="21348" y="53340"/>
                  </a:lnTo>
                  <a:lnTo>
                    <a:pt x="19824" y="54952"/>
                  </a:lnTo>
                  <a:lnTo>
                    <a:pt x="18300" y="54952"/>
                  </a:lnTo>
                  <a:lnTo>
                    <a:pt x="15252" y="58000"/>
                  </a:lnTo>
                  <a:lnTo>
                    <a:pt x="13728" y="61048"/>
                  </a:lnTo>
                  <a:lnTo>
                    <a:pt x="13728" y="62572"/>
                  </a:lnTo>
                  <a:lnTo>
                    <a:pt x="10680" y="68668"/>
                  </a:lnTo>
                  <a:lnTo>
                    <a:pt x="10680" y="71716"/>
                  </a:lnTo>
                  <a:lnTo>
                    <a:pt x="9156" y="74764"/>
                  </a:lnTo>
                  <a:lnTo>
                    <a:pt x="9156" y="82384"/>
                  </a:lnTo>
                  <a:lnTo>
                    <a:pt x="7632" y="85432"/>
                  </a:lnTo>
                  <a:lnTo>
                    <a:pt x="7632" y="96100"/>
                  </a:lnTo>
                  <a:lnTo>
                    <a:pt x="10680" y="108292"/>
                  </a:lnTo>
                  <a:lnTo>
                    <a:pt x="12204" y="112864"/>
                  </a:lnTo>
                  <a:lnTo>
                    <a:pt x="15252" y="118960"/>
                  </a:lnTo>
                  <a:lnTo>
                    <a:pt x="18300" y="123532"/>
                  </a:lnTo>
                  <a:lnTo>
                    <a:pt x="21348" y="128206"/>
                  </a:lnTo>
                  <a:lnTo>
                    <a:pt x="25920" y="131254"/>
                  </a:lnTo>
                  <a:lnTo>
                    <a:pt x="32016" y="132778"/>
                  </a:lnTo>
                  <a:lnTo>
                    <a:pt x="36677" y="135826"/>
                  </a:lnTo>
                  <a:lnTo>
                    <a:pt x="42773" y="137350"/>
                  </a:lnTo>
                  <a:lnTo>
                    <a:pt x="56489" y="137350"/>
                  </a:lnTo>
                  <a:lnTo>
                    <a:pt x="70205" y="132778"/>
                  </a:lnTo>
                  <a:lnTo>
                    <a:pt x="73253" y="131254"/>
                  </a:lnTo>
                  <a:lnTo>
                    <a:pt x="76301" y="128206"/>
                  </a:lnTo>
                  <a:lnTo>
                    <a:pt x="79451" y="125158"/>
                  </a:lnTo>
                  <a:lnTo>
                    <a:pt x="82499" y="122008"/>
                  </a:lnTo>
                  <a:lnTo>
                    <a:pt x="85547" y="117436"/>
                  </a:lnTo>
                  <a:lnTo>
                    <a:pt x="87071" y="114388"/>
                  </a:lnTo>
                  <a:lnTo>
                    <a:pt x="88595" y="109816"/>
                  </a:lnTo>
                  <a:lnTo>
                    <a:pt x="91643" y="106768"/>
                  </a:lnTo>
                  <a:lnTo>
                    <a:pt x="93167" y="102196"/>
                  </a:lnTo>
                  <a:lnTo>
                    <a:pt x="94691" y="99148"/>
                  </a:lnTo>
                  <a:lnTo>
                    <a:pt x="96215" y="94576"/>
                  </a:lnTo>
                  <a:lnTo>
                    <a:pt x="100787" y="85432"/>
                  </a:lnTo>
                  <a:lnTo>
                    <a:pt x="105359" y="80860"/>
                  </a:lnTo>
                  <a:lnTo>
                    <a:pt x="106883" y="77812"/>
                  </a:lnTo>
                  <a:lnTo>
                    <a:pt x="109931" y="76288"/>
                  </a:lnTo>
                  <a:lnTo>
                    <a:pt x="122123" y="76288"/>
                  </a:lnTo>
                  <a:lnTo>
                    <a:pt x="123736" y="77812"/>
                  </a:lnTo>
                  <a:lnTo>
                    <a:pt x="126784" y="77812"/>
                  </a:lnTo>
                  <a:lnTo>
                    <a:pt x="128308" y="79336"/>
                  </a:lnTo>
                  <a:lnTo>
                    <a:pt x="129832" y="82384"/>
                  </a:lnTo>
                  <a:lnTo>
                    <a:pt x="131356" y="83908"/>
                  </a:lnTo>
                  <a:lnTo>
                    <a:pt x="132880" y="86956"/>
                  </a:lnTo>
                  <a:lnTo>
                    <a:pt x="132880" y="88480"/>
                  </a:lnTo>
                  <a:lnTo>
                    <a:pt x="134404" y="91528"/>
                  </a:lnTo>
                  <a:lnTo>
                    <a:pt x="134404" y="108292"/>
                  </a:lnTo>
                  <a:lnTo>
                    <a:pt x="131356" y="117436"/>
                  </a:lnTo>
                  <a:lnTo>
                    <a:pt x="128308" y="123532"/>
                  </a:lnTo>
                  <a:lnTo>
                    <a:pt x="126784" y="126682"/>
                  </a:lnTo>
                  <a:lnTo>
                    <a:pt x="125260" y="129730"/>
                  </a:lnTo>
                  <a:lnTo>
                    <a:pt x="125260" y="131254"/>
                  </a:lnTo>
                  <a:lnTo>
                    <a:pt x="123736" y="132778"/>
                  </a:lnTo>
                  <a:lnTo>
                    <a:pt x="122123" y="134302"/>
                  </a:lnTo>
                  <a:lnTo>
                    <a:pt x="122123" y="137350"/>
                  </a:lnTo>
                  <a:lnTo>
                    <a:pt x="123736" y="137350"/>
                  </a:lnTo>
                  <a:lnTo>
                    <a:pt x="123736" y="138874"/>
                  </a:lnTo>
                  <a:lnTo>
                    <a:pt x="129832" y="138874"/>
                  </a:lnTo>
                  <a:lnTo>
                    <a:pt x="131356" y="140398"/>
                  </a:lnTo>
                  <a:lnTo>
                    <a:pt x="138976" y="140398"/>
                  </a:lnTo>
                  <a:lnTo>
                    <a:pt x="140500" y="138874"/>
                  </a:lnTo>
                  <a:lnTo>
                    <a:pt x="145072" y="138874"/>
                  </a:lnTo>
                  <a:lnTo>
                    <a:pt x="151168" y="132778"/>
                  </a:lnTo>
                  <a:lnTo>
                    <a:pt x="151168" y="129730"/>
                  </a:lnTo>
                  <a:lnTo>
                    <a:pt x="152692" y="126682"/>
                  </a:lnTo>
                  <a:lnTo>
                    <a:pt x="154216" y="123532"/>
                  </a:lnTo>
                  <a:lnTo>
                    <a:pt x="155740" y="120484"/>
                  </a:lnTo>
                  <a:lnTo>
                    <a:pt x="155740" y="117436"/>
                  </a:lnTo>
                  <a:lnTo>
                    <a:pt x="157264" y="112864"/>
                  </a:lnTo>
                  <a:lnTo>
                    <a:pt x="157264" y="108292"/>
                  </a:lnTo>
                  <a:lnTo>
                    <a:pt x="158788" y="103720"/>
                  </a:lnTo>
                  <a:lnTo>
                    <a:pt x="158788" y="915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3436" y="9452609"/>
              <a:ext cx="175641" cy="285368"/>
            </a:xfrm>
            <a:prstGeom prst="rect">
              <a:avLst/>
            </a:prstGeom>
          </p:spPr>
        </p:pic>
      </p:grpSp>
      <p:pic>
        <p:nvPicPr>
          <p:cNvPr id="54" name="object 5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1525" y="8834532"/>
            <a:ext cx="227552" cy="543305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2329052" y="7714392"/>
            <a:ext cx="198755" cy="1047115"/>
            <a:chOff x="2329052" y="7714392"/>
            <a:chExt cx="198755" cy="1047115"/>
          </a:xfrm>
        </p:grpSpPr>
        <p:sp>
          <p:nvSpPr>
            <p:cNvPr id="56" name="object 56" descr=""/>
            <p:cNvSpPr/>
            <p:nvPr/>
          </p:nvSpPr>
          <p:spPr>
            <a:xfrm>
              <a:off x="2329053" y="8714041"/>
              <a:ext cx="198755" cy="47625"/>
            </a:xfrm>
            <a:custGeom>
              <a:avLst/>
              <a:gdLst/>
              <a:ahLst/>
              <a:cxnLst/>
              <a:rect l="l" t="t" r="r" b="b"/>
              <a:pathLst>
                <a:path w="198755" h="47625">
                  <a:moveTo>
                    <a:pt x="196977" y="22860"/>
                  </a:moveTo>
                  <a:lnTo>
                    <a:pt x="0" y="2286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6096" y="0"/>
                  </a:lnTo>
                  <a:lnTo>
                    <a:pt x="16646" y="4286"/>
                  </a:lnTo>
                  <a:lnTo>
                    <a:pt x="27634" y="8001"/>
                  </a:lnTo>
                  <a:lnTo>
                    <a:pt x="74056" y="17145"/>
                  </a:lnTo>
                  <a:lnTo>
                    <a:pt x="97726" y="18288"/>
                  </a:lnTo>
                  <a:lnTo>
                    <a:pt x="198501" y="18288"/>
                  </a:lnTo>
                  <a:lnTo>
                    <a:pt x="196977" y="19812"/>
                  </a:lnTo>
                  <a:lnTo>
                    <a:pt x="196977" y="22860"/>
                  </a:lnTo>
                  <a:close/>
                </a:path>
                <a:path w="198755" h="47625">
                  <a:moveTo>
                    <a:pt x="198501" y="18288"/>
                  </a:moveTo>
                  <a:lnTo>
                    <a:pt x="97726" y="18288"/>
                  </a:lnTo>
                  <a:lnTo>
                    <a:pt x="110076" y="18002"/>
                  </a:lnTo>
                  <a:lnTo>
                    <a:pt x="122158" y="17145"/>
                  </a:lnTo>
                  <a:lnTo>
                    <a:pt x="169306" y="8001"/>
                  </a:lnTo>
                  <a:lnTo>
                    <a:pt x="190881" y="0"/>
                  </a:lnTo>
                  <a:lnTo>
                    <a:pt x="196977" y="0"/>
                  </a:lnTo>
                  <a:lnTo>
                    <a:pt x="196977" y="3048"/>
                  </a:lnTo>
                  <a:lnTo>
                    <a:pt x="198501" y="4572"/>
                  </a:lnTo>
                  <a:lnTo>
                    <a:pt x="198501" y="18288"/>
                  </a:lnTo>
                  <a:close/>
                </a:path>
                <a:path w="198755" h="47625">
                  <a:moveTo>
                    <a:pt x="131349" y="45720"/>
                  </a:moveTo>
                  <a:lnTo>
                    <a:pt x="65627" y="45720"/>
                  </a:lnTo>
                  <a:lnTo>
                    <a:pt x="58007" y="44196"/>
                  </a:lnTo>
                  <a:lnTo>
                    <a:pt x="48863" y="41148"/>
                  </a:lnTo>
                  <a:lnTo>
                    <a:pt x="41243" y="39624"/>
                  </a:lnTo>
                  <a:lnTo>
                    <a:pt x="33528" y="36576"/>
                  </a:lnTo>
                  <a:lnTo>
                    <a:pt x="25908" y="35052"/>
                  </a:lnTo>
                  <a:lnTo>
                    <a:pt x="19954" y="32527"/>
                  </a:lnTo>
                  <a:lnTo>
                    <a:pt x="7477" y="26908"/>
                  </a:lnTo>
                  <a:lnTo>
                    <a:pt x="1524" y="24384"/>
                  </a:lnTo>
                  <a:lnTo>
                    <a:pt x="1524" y="22860"/>
                  </a:lnTo>
                  <a:lnTo>
                    <a:pt x="195452" y="22860"/>
                  </a:lnTo>
                  <a:lnTo>
                    <a:pt x="195452" y="24384"/>
                  </a:lnTo>
                  <a:lnTo>
                    <a:pt x="189712" y="26908"/>
                  </a:lnTo>
                  <a:lnTo>
                    <a:pt x="183820" y="29718"/>
                  </a:lnTo>
                  <a:lnTo>
                    <a:pt x="177624" y="32527"/>
                  </a:lnTo>
                  <a:lnTo>
                    <a:pt x="170973" y="35052"/>
                  </a:lnTo>
                  <a:lnTo>
                    <a:pt x="163353" y="38100"/>
                  </a:lnTo>
                  <a:lnTo>
                    <a:pt x="148113" y="41148"/>
                  </a:lnTo>
                  <a:lnTo>
                    <a:pt x="140493" y="44196"/>
                  </a:lnTo>
                  <a:lnTo>
                    <a:pt x="131349" y="45720"/>
                  </a:lnTo>
                  <a:close/>
                </a:path>
                <a:path w="198755" h="47625">
                  <a:moveTo>
                    <a:pt x="114633" y="47220"/>
                  </a:moveTo>
                  <a:lnTo>
                    <a:pt x="92629" y="47220"/>
                  </a:lnTo>
                  <a:lnTo>
                    <a:pt x="86284" y="47053"/>
                  </a:lnTo>
                  <a:lnTo>
                    <a:pt x="79922" y="46601"/>
                  </a:lnTo>
                  <a:lnTo>
                    <a:pt x="73247" y="45720"/>
                  </a:lnTo>
                  <a:lnTo>
                    <a:pt x="123634" y="45720"/>
                  </a:lnTo>
                  <a:lnTo>
                    <a:pt x="114633" y="47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2768" y="8512588"/>
              <a:ext cx="145065" cy="16935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7916" y="8398097"/>
              <a:ext cx="112966" cy="91535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2100" y="8160067"/>
              <a:ext cx="158781" cy="215169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7916" y="8039480"/>
              <a:ext cx="112966" cy="97631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2332100" y="7989093"/>
              <a:ext cx="156210" cy="27940"/>
            </a:xfrm>
            <a:custGeom>
              <a:avLst/>
              <a:gdLst/>
              <a:ahLst/>
              <a:cxnLst/>
              <a:rect l="l" t="t" r="r" b="b"/>
              <a:pathLst>
                <a:path w="156210" h="27940">
                  <a:moveTo>
                    <a:pt x="154209" y="27527"/>
                  </a:moveTo>
                  <a:lnTo>
                    <a:pt x="3048" y="27527"/>
                  </a:lnTo>
                  <a:lnTo>
                    <a:pt x="1524" y="26003"/>
                  </a:lnTo>
                  <a:lnTo>
                    <a:pt x="1524" y="24479"/>
                  </a:lnTo>
                  <a:lnTo>
                    <a:pt x="0" y="22955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4209" y="1524"/>
                  </a:lnTo>
                  <a:lnTo>
                    <a:pt x="155733" y="1524"/>
                  </a:lnTo>
                  <a:lnTo>
                    <a:pt x="155733" y="24479"/>
                  </a:lnTo>
                  <a:lnTo>
                    <a:pt x="154209" y="26003"/>
                  </a:lnTo>
                  <a:lnTo>
                    <a:pt x="154209" y="27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7916" y="7866983"/>
              <a:ext cx="112966" cy="9772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29052" y="7714392"/>
              <a:ext cx="198501" cy="131254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2342768" y="3534441"/>
            <a:ext cx="186690" cy="1001394"/>
            <a:chOff x="2342768" y="3534441"/>
            <a:chExt cx="186690" cy="1001394"/>
          </a:xfrm>
        </p:grpSpPr>
        <p:pic>
          <p:nvPicPr>
            <p:cNvPr id="65" name="object 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2768" y="3581780"/>
              <a:ext cx="186309" cy="95373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379440" y="3534441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6870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384"/>
                  </a:lnTo>
                  <a:lnTo>
                    <a:pt x="106870" y="25908"/>
                  </a:lnTo>
                  <a:lnTo>
                    <a:pt x="10687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2332100" y="2817209"/>
            <a:ext cx="159385" cy="638175"/>
            <a:chOff x="2332100" y="2817209"/>
            <a:chExt cx="159385" cy="638175"/>
          </a:xfrm>
        </p:grpSpPr>
        <p:pic>
          <p:nvPicPr>
            <p:cNvPr id="68" name="object 6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42769" y="3336035"/>
              <a:ext cx="145065" cy="11906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2100" y="3075050"/>
              <a:ext cx="158781" cy="235076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77916" y="2962179"/>
              <a:ext cx="112966" cy="90011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7916" y="2867501"/>
              <a:ext cx="109918" cy="64103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2379440" y="2817209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10">
                  <a:moveTo>
                    <a:pt x="105346" y="28956"/>
                  </a:moveTo>
                  <a:lnTo>
                    <a:pt x="3048" y="28956"/>
                  </a:lnTo>
                  <a:lnTo>
                    <a:pt x="3048" y="27432"/>
                  </a:lnTo>
                  <a:lnTo>
                    <a:pt x="1524" y="27432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6870" y="1524"/>
                  </a:lnTo>
                  <a:lnTo>
                    <a:pt x="106870" y="3048"/>
                  </a:lnTo>
                  <a:lnTo>
                    <a:pt x="108394" y="3048"/>
                  </a:lnTo>
                  <a:lnTo>
                    <a:pt x="108394" y="25908"/>
                  </a:lnTo>
                  <a:lnTo>
                    <a:pt x="105346" y="289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 descr=""/>
          <p:cNvGrpSpPr/>
          <p:nvPr/>
        </p:nvGrpSpPr>
        <p:grpSpPr>
          <a:xfrm>
            <a:off x="2329052" y="2034254"/>
            <a:ext cx="200025" cy="708660"/>
            <a:chOff x="2329052" y="2034254"/>
            <a:chExt cx="200025" cy="708660"/>
          </a:xfrm>
        </p:grpSpPr>
        <p:sp>
          <p:nvSpPr>
            <p:cNvPr id="74" name="object 74" descr=""/>
            <p:cNvSpPr/>
            <p:nvPr/>
          </p:nvSpPr>
          <p:spPr>
            <a:xfrm>
              <a:off x="2329052" y="2695098"/>
              <a:ext cx="198755" cy="47625"/>
            </a:xfrm>
            <a:custGeom>
              <a:avLst/>
              <a:gdLst/>
              <a:ahLst/>
              <a:cxnLst/>
              <a:rect l="l" t="t" r="r" b="b"/>
              <a:pathLst>
                <a:path w="198755" h="47625">
                  <a:moveTo>
                    <a:pt x="196977" y="22860"/>
                  </a:moveTo>
                  <a:lnTo>
                    <a:pt x="0" y="2286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6096" y="0"/>
                  </a:lnTo>
                  <a:lnTo>
                    <a:pt x="16646" y="4286"/>
                  </a:lnTo>
                  <a:lnTo>
                    <a:pt x="27634" y="8001"/>
                  </a:lnTo>
                  <a:lnTo>
                    <a:pt x="74056" y="17145"/>
                  </a:lnTo>
                  <a:lnTo>
                    <a:pt x="97726" y="18288"/>
                  </a:lnTo>
                  <a:lnTo>
                    <a:pt x="198501" y="18288"/>
                  </a:lnTo>
                  <a:lnTo>
                    <a:pt x="196977" y="19812"/>
                  </a:lnTo>
                  <a:lnTo>
                    <a:pt x="196977" y="22860"/>
                  </a:lnTo>
                  <a:close/>
                </a:path>
                <a:path w="198755" h="47625">
                  <a:moveTo>
                    <a:pt x="198501" y="18288"/>
                  </a:moveTo>
                  <a:lnTo>
                    <a:pt x="97726" y="18288"/>
                  </a:lnTo>
                  <a:lnTo>
                    <a:pt x="110076" y="18002"/>
                  </a:lnTo>
                  <a:lnTo>
                    <a:pt x="122158" y="17145"/>
                  </a:lnTo>
                  <a:lnTo>
                    <a:pt x="169306" y="8001"/>
                  </a:lnTo>
                  <a:lnTo>
                    <a:pt x="190881" y="0"/>
                  </a:lnTo>
                  <a:lnTo>
                    <a:pt x="196977" y="0"/>
                  </a:lnTo>
                  <a:lnTo>
                    <a:pt x="196977" y="3048"/>
                  </a:lnTo>
                  <a:lnTo>
                    <a:pt x="198501" y="4572"/>
                  </a:lnTo>
                  <a:lnTo>
                    <a:pt x="198501" y="18288"/>
                  </a:lnTo>
                  <a:close/>
                </a:path>
                <a:path w="198755" h="47625">
                  <a:moveTo>
                    <a:pt x="131349" y="45815"/>
                  </a:moveTo>
                  <a:lnTo>
                    <a:pt x="65627" y="45815"/>
                  </a:lnTo>
                  <a:lnTo>
                    <a:pt x="58007" y="44196"/>
                  </a:lnTo>
                  <a:lnTo>
                    <a:pt x="48863" y="41148"/>
                  </a:lnTo>
                  <a:lnTo>
                    <a:pt x="41243" y="39624"/>
                  </a:lnTo>
                  <a:lnTo>
                    <a:pt x="25908" y="33528"/>
                  </a:lnTo>
                  <a:lnTo>
                    <a:pt x="19954" y="31884"/>
                  </a:lnTo>
                  <a:lnTo>
                    <a:pt x="13716" y="29527"/>
                  </a:lnTo>
                  <a:lnTo>
                    <a:pt x="1524" y="24384"/>
                  </a:lnTo>
                  <a:lnTo>
                    <a:pt x="1524" y="22860"/>
                  </a:lnTo>
                  <a:lnTo>
                    <a:pt x="195452" y="22860"/>
                  </a:lnTo>
                  <a:lnTo>
                    <a:pt x="195452" y="24384"/>
                  </a:lnTo>
                  <a:lnTo>
                    <a:pt x="189712" y="26908"/>
                  </a:lnTo>
                  <a:lnTo>
                    <a:pt x="183820" y="29718"/>
                  </a:lnTo>
                  <a:lnTo>
                    <a:pt x="177624" y="32527"/>
                  </a:lnTo>
                  <a:lnTo>
                    <a:pt x="170973" y="35052"/>
                  </a:lnTo>
                  <a:lnTo>
                    <a:pt x="163353" y="36576"/>
                  </a:lnTo>
                  <a:lnTo>
                    <a:pt x="155733" y="39624"/>
                  </a:lnTo>
                  <a:lnTo>
                    <a:pt x="148113" y="41148"/>
                  </a:lnTo>
                  <a:lnTo>
                    <a:pt x="140493" y="44196"/>
                  </a:lnTo>
                  <a:lnTo>
                    <a:pt x="131349" y="45815"/>
                  </a:lnTo>
                  <a:close/>
                </a:path>
                <a:path w="198755" h="47625">
                  <a:moveTo>
                    <a:pt x="114633" y="47315"/>
                  </a:moveTo>
                  <a:lnTo>
                    <a:pt x="92629" y="47315"/>
                  </a:lnTo>
                  <a:lnTo>
                    <a:pt x="86284" y="47148"/>
                  </a:lnTo>
                  <a:lnTo>
                    <a:pt x="79922" y="46696"/>
                  </a:lnTo>
                  <a:lnTo>
                    <a:pt x="73247" y="45815"/>
                  </a:lnTo>
                  <a:lnTo>
                    <a:pt x="123634" y="45815"/>
                  </a:lnTo>
                  <a:lnTo>
                    <a:pt x="114633" y="473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42768" y="2551652"/>
              <a:ext cx="145065" cy="120586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3436" y="2356294"/>
              <a:ext cx="137445" cy="170878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2100" y="2090737"/>
              <a:ext cx="196977" cy="245744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2379440" y="2034254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39">
                  <a:moveTo>
                    <a:pt x="106870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384"/>
                  </a:lnTo>
                  <a:lnTo>
                    <a:pt x="106870" y="25908"/>
                  </a:lnTo>
                  <a:lnTo>
                    <a:pt x="10687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9" name="object 79" descr=""/>
          <p:cNvGrpSpPr/>
          <p:nvPr/>
        </p:nvGrpSpPr>
        <p:grpSpPr>
          <a:xfrm>
            <a:off x="2329052" y="1156811"/>
            <a:ext cx="198755" cy="812165"/>
            <a:chOff x="2329052" y="1156811"/>
            <a:chExt cx="198755" cy="812165"/>
          </a:xfrm>
        </p:grpSpPr>
        <p:pic>
          <p:nvPicPr>
            <p:cNvPr id="80" name="object 8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42769" y="1834324"/>
              <a:ext cx="145065" cy="13430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77916" y="1718405"/>
              <a:ext cx="109918" cy="94583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2332100" y="1661921"/>
              <a:ext cx="156210" cy="27940"/>
            </a:xfrm>
            <a:custGeom>
              <a:avLst/>
              <a:gdLst/>
              <a:ahLst/>
              <a:cxnLst/>
              <a:rect l="l" t="t" r="r" b="b"/>
              <a:pathLst>
                <a:path w="156210" h="27939">
                  <a:moveTo>
                    <a:pt x="154209" y="27432"/>
                  </a:moveTo>
                  <a:lnTo>
                    <a:pt x="3048" y="27432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0" y="22860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4209" y="1524"/>
                  </a:lnTo>
                  <a:lnTo>
                    <a:pt x="155733" y="3048"/>
                  </a:lnTo>
                  <a:lnTo>
                    <a:pt x="155733" y="24384"/>
                  </a:lnTo>
                  <a:lnTo>
                    <a:pt x="154209" y="25908"/>
                  </a:lnTo>
                  <a:lnTo>
                    <a:pt x="154209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3436" y="1468088"/>
              <a:ext cx="137445" cy="170973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2379440" y="1413128"/>
              <a:ext cx="108585" cy="27940"/>
            </a:xfrm>
            <a:custGeom>
              <a:avLst/>
              <a:gdLst/>
              <a:ahLst/>
              <a:cxnLst/>
              <a:rect l="l" t="t" r="r" b="b"/>
              <a:pathLst>
                <a:path w="108585" h="27940">
                  <a:moveTo>
                    <a:pt x="106870" y="27527"/>
                  </a:moveTo>
                  <a:lnTo>
                    <a:pt x="1524" y="27527"/>
                  </a:lnTo>
                  <a:lnTo>
                    <a:pt x="1524" y="24479"/>
                  </a:lnTo>
                  <a:lnTo>
                    <a:pt x="0" y="22955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394" y="3048"/>
                  </a:lnTo>
                  <a:lnTo>
                    <a:pt x="108394" y="24479"/>
                  </a:lnTo>
                  <a:lnTo>
                    <a:pt x="106870" y="26003"/>
                  </a:lnTo>
                  <a:lnTo>
                    <a:pt x="106870" y="275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77916" y="1234630"/>
              <a:ext cx="109918" cy="158686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2329052" y="1156811"/>
              <a:ext cx="198755" cy="48895"/>
            </a:xfrm>
            <a:custGeom>
              <a:avLst/>
              <a:gdLst/>
              <a:ahLst/>
              <a:cxnLst/>
              <a:rect l="l" t="t" r="r" b="b"/>
              <a:pathLst>
                <a:path w="198755" h="48894">
                  <a:moveTo>
                    <a:pt x="4572" y="48768"/>
                  </a:moveTo>
                  <a:lnTo>
                    <a:pt x="1524" y="48768"/>
                  </a:lnTo>
                  <a:lnTo>
                    <a:pt x="1524" y="47244"/>
                  </a:lnTo>
                  <a:lnTo>
                    <a:pt x="0" y="45720"/>
                  </a:lnTo>
                  <a:lnTo>
                    <a:pt x="0" y="25908"/>
                  </a:lnTo>
                  <a:lnTo>
                    <a:pt x="1524" y="24384"/>
                  </a:lnTo>
                  <a:lnTo>
                    <a:pt x="37140" y="9810"/>
                  </a:lnTo>
                  <a:lnTo>
                    <a:pt x="86662" y="309"/>
                  </a:lnTo>
                  <a:lnTo>
                    <a:pt x="99250" y="0"/>
                  </a:lnTo>
                  <a:lnTo>
                    <a:pt x="114490" y="0"/>
                  </a:lnTo>
                  <a:lnTo>
                    <a:pt x="123634" y="1524"/>
                  </a:lnTo>
                  <a:lnTo>
                    <a:pt x="138969" y="4572"/>
                  </a:lnTo>
                  <a:lnTo>
                    <a:pt x="148113" y="6096"/>
                  </a:lnTo>
                  <a:lnTo>
                    <a:pt x="155733" y="7620"/>
                  </a:lnTo>
                  <a:lnTo>
                    <a:pt x="170973" y="13716"/>
                  </a:lnTo>
                  <a:lnTo>
                    <a:pt x="177624" y="16025"/>
                  </a:lnTo>
                  <a:lnTo>
                    <a:pt x="183820" y="18478"/>
                  </a:lnTo>
                  <a:lnTo>
                    <a:pt x="189712" y="21216"/>
                  </a:lnTo>
                  <a:lnTo>
                    <a:pt x="195453" y="24384"/>
                  </a:lnTo>
                  <a:lnTo>
                    <a:pt x="196977" y="24384"/>
                  </a:lnTo>
                  <a:lnTo>
                    <a:pt x="196977" y="28956"/>
                  </a:lnTo>
                  <a:lnTo>
                    <a:pt x="97726" y="28956"/>
                  </a:lnTo>
                  <a:lnTo>
                    <a:pt x="86043" y="29241"/>
                  </a:lnTo>
                  <a:lnTo>
                    <a:pt x="38925" y="36099"/>
                  </a:lnTo>
                  <a:lnTo>
                    <a:pt x="6096" y="47244"/>
                  </a:lnTo>
                  <a:lnTo>
                    <a:pt x="4572" y="48768"/>
                  </a:lnTo>
                  <a:close/>
                </a:path>
                <a:path w="198755" h="48894">
                  <a:moveTo>
                    <a:pt x="195453" y="48768"/>
                  </a:moveTo>
                  <a:lnTo>
                    <a:pt x="192405" y="48768"/>
                  </a:lnTo>
                  <a:lnTo>
                    <a:pt x="190881" y="47244"/>
                  </a:lnTo>
                  <a:lnTo>
                    <a:pt x="180317" y="42957"/>
                  </a:lnTo>
                  <a:lnTo>
                    <a:pt x="134882" y="31527"/>
                  </a:lnTo>
                  <a:lnTo>
                    <a:pt x="97726" y="28956"/>
                  </a:lnTo>
                  <a:lnTo>
                    <a:pt x="198501" y="28956"/>
                  </a:lnTo>
                  <a:lnTo>
                    <a:pt x="198501" y="44196"/>
                  </a:lnTo>
                  <a:lnTo>
                    <a:pt x="196977" y="45720"/>
                  </a:lnTo>
                  <a:lnTo>
                    <a:pt x="196977" y="47244"/>
                  </a:lnTo>
                  <a:lnTo>
                    <a:pt x="195453" y="48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7" name="object 8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065144" y="8279034"/>
            <a:ext cx="196977" cy="1610106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3065144" y="7328344"/>
            <a:ext cx="197485" cy="866775"/>
            <a:chOff x="3065144" y="7328344"/>
            <a:chExt cx="197485" cy="866775"/>
          </a:xfrm>
        </p:grpSpPr>
        <p:pic>
          <p:nvPicPr>
            <p:cNvPr id="89" name="object 8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14008" y="8108156"/>
              <a:ext cx="110013" cy="86963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14008" y="7891462"/>
              <a:ext cx="148113" cy="192309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14008" y="7775448"/>
              <a:ext cx="110013" cy="86963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3065144" y="7728108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5">
                  <a:moveTo>
                    <a:pt x="155733" y="18383"/>
                  </a:moveTo>
                  <a:lnTo>
                    <a:pt x="1524" y="18383"/>
                  </a:lnTo>
                  <a:lnTo>
                    <a:pt x="1524" y="13811"/>
                  </a:lnTo>
                  <a:lnTo>
                    <a:pt x="0" y="12287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54209" y="0"/>
                  </a:lnTo>
                  <a:lnTo>
                    <a:pt x="155733" y="1524"/>
                  </a:lnTo>
                  <a:lnTo>
                    <a:pt x="155733" y="3048"/>
                  </a:lnTo>
                  <a:lnTo>
                    <a:pt x="157353" y="3048"/>
                  </a:lnTo>
                  <a:lnTo>
                    <a:pt x="157353" y="16859"/>
                  </a:lnTo>
                  <a:lnTo>
                    <a:pt x="155733" y="16859"/>
                  </a:lnTo>
                  <a:lnTo>
                    <a:pt x="155733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12484" y="7613714"/>
              <a:ext cx="111537" cy="83915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12484" y="7435120"/>
              <a:ext cx="110013" cy="149542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12484" y="7328344"/>
              <a:ext cx="111537" cy="82391"/>
            </a:xfrm>
            <a:prstGeom prst="rect">
              <a:avLst/>
            </a:prstGeom>
          </p:spPr>
        </p:pic>
      </p:grpSp>
      <p:grpSp>
        <p:nvGrpSpPr>
          <p:cNvPr id="96" name="object 96" descr=""/>
          <p:cNvGrpSpPr/>
          <p:nvPr/>
        </p:nvGrpSpPr>
        <p:grpSpPr>
          <a:xfrm>
            <a:off x="3065144" y="6794182"/>
            <a:ext cx="159385" cy="495934"/>
            <a:chOff x="3065144" y="6794182"/>
            <a:chExt cx="159385" cy="495934"/>
          </a:xfrm>
        </p:grpSpPr>
        <p:sp>
          <p:nvSpPr>
            <p:cNvPr id="97" name="object 97" descr=""/>
            <p:cNvSpPr/>
            <p:nvPr/>
          </p:nvSpPr>
          <p:spPr>
            <a:xfrm>
              <a:off x="3065132" y="7271867"/>
              <a:ext cx="157480" cy="17780"/>
            </a:xfrm>
            <a:custGeom>
              <a:avLst/>
              <a:gdLst/>
              <a:ahLst/>
              <a:cxnLst/>
              <a:rect l="l" t="t" r="r" b="b"/>
              <a:pathLst>
                <a:path w="157480" h="17779">
                  <a:moveTo>
                    <a:pt x="157264" y="1270"/>
                  </a:moveTo>
                  <a:lnTo>
                    <a:pt x="155740" y="1270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1524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762" y="10160"/>
                  </a:lnTo>
                  <a:lnTo>
                    <a:pt x="762" y="12700"/>
                  </a:lnTo>
                  <a:lnTo>
                    <a:pt x="1524" y="12700"/>
                  </a:lnTo>
                  <a:lnTo>
                    <a:pt x="1524" y="15240"/>
                  </a:lnTo>
                  <a:lnTo>
                    <a:pt x="1524" y="16510"/>
                  </a:lnTo>
                  <a:lnTo>
                    <a:pt x="3048" y="16510"/>
                  </a:lnTo>
                  <a:lnTo>
                    <a:pt x="3048" y="17780"/>
                  </a:lnTo>
                  <a:lnTo>
                    <a:pt x="155740" y="17780"/>
                  </a:lnTo>
                  <a:lnTo>
                    <a:pt x="155740" y="16510"/>
                  </a:lnTo>
                  <a:lnTo>
                    <a:pt x="155740" y="15240"/>
                  </a:lnTo>
                  <a:lnTo>
                    <a:pt x="157264" y="15240"/>
                  </a:lnTo>
                  <a:lnTo>
                    <a:pt x="157264" y="12700"/>
                  </a:lnTo>
                  <a:lnTo>
                    <a:pt x="157264" y="10160"/>
                  </a:lnTo>
                  <a:lnTo>
                    <a:pt x="157264" y="5080"/>
                  </a:lnTo>
                  <a:lnTo>
                    <a:pt x="1572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12484" y="7166514"/>
              <a:ext cx="111537" cy="8248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12484" y="7033736"/>
              <a:ext cx="110013" cy="94678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12484" y="6907148"/>
              <a:ext cx="110013" cy="87058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66668" y="6794182"/>
              <a:ext cx="157353" cy="91535"/>
            </a:xfrm>
            <a:prstGeom prst="rect">
              <a:avLst/>
            </a:prstGeom>
          </p:spPr>
        </p:pic>
      </p:grpSp>
      <p:pic>
        <p:nvPicPr>
          <p:cNvPr id="102" name="object 102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065144" y="6511861"/>
            <a:ext cx="157353" cy="82391"/>
          </a:xfrm>
          <a:prstGeom prst="rect">
            <a:avLst/>
          </a:prstGeom>
        </p:spPr>
      </p:pic>
      <p:pic>
        <p:nvPicPr>
          <p:cNvPr id="103" name="object 103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112484" y="6679692"/>
            <a:ext cx="111537" cy="83915"/>
          </a:xfrm>
          <a:prstGeom prst="rect">
            <a:avLst/>
          </a:prstGeom>
        </p:spPr>
      </p:pic>
      <p:grpSp>
        <p:nvGrpSpPr>
          <p:cNvPr id="104" name="object 104" descr=""/>
          <p:cNvGrpSpPr/>
          <p:nvPr/>
        </p:nvGrpSpPr>
        <p:grpSpPr>
          <a:xfrm>
            <a:off x="3065144" y="6023514"/>
            <a:ext cx="159385" cy="467359"/>
            <a:chOff x="3065144" y="6023514"/>
            <a:chExt cx="159385" cy="467359"/>
          </a:xfrm>
        </p:grpSpPr>
        <p:pic>
          <p:nvPicPr>
            <p:cNvPr id="105" name="object 10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14008" y="6403467"/>
              <a:ext cx="110013" cy="87058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3065132" y="6299746"/>
              <a:ext cx="157480" cy="74930"/>
            </a:xfrm>
            <a:custGeom>
              <a:avLst/>
              <a:gdLst/>
              <a:ahLst/>
              <a:cxnLst/>
              <a:rect l="l" t="t" r="r" b="b"/>
              <a:pathLst>
                <a:path w="157480" h="74929">
                  <a:moveTo>
                    <a:pt x="157353" y="59524"/>
                  </a:moveTo>
                  <a:lnTo>
                    <a:pt x="155740" y="59524"/>
                  </a:lnTo>
                  <a:lnTo>
                    <a:pt x="155740" y="58000"/>
                  </a:lnTo>
                  <a:lnTo>
                    <a:pt x="154216" y="56476"/>
                  </a:lnTo>
                  <a:lnTo>
                    <a:pt x="3048" y="56476"/>
                  </a:lnTo>
                  <a:lnTo>
                    <a:pt x="3048" y="58000"/>
                  </a:lnTo>
                  <a:lnTo>
                    <a:pt x="1524" y="58000"/>
                  </a:lnTo>
                  <a:lnTo>
                    <a:pt x="1524" y="61048"/>
                  </a:lnTo>
                  <a:lnTo>
                    <a:pt x="0" y="62572"/>
                  </a:lnTo>
                  <a:lnTo>
                    <a:pt x="0" y="68668"/>
                  </a:lnTo>
                  <a:lnTo>
                    <a:pt x="1524" y="70192"/>
                  </a:lnTo>
                  <a:lnTo>
                    <a:pt x="1524" y="74764"/>
                  </a:lnTo>
                  <a:lnTo>
                    <a:pt x="155740" y="74764"/>
                  </a:lnTo>
                  <a:lnTo>
                    <a:pt x="155740" y="73240"/>
                  </a:lnTo>
                  <a:lnTo>
                    <a:pt x="157353" y="73240"/>
                  </a:lnTo>
                  <a:lnTo>
                    <a:pt x="157353" y="59524"/>
                  </a:lnTo>
                  <a:close/>
                </a:path>
                <a:path w="157480" h="74929">
                  <a:moveTo>
                    <a:pt x="157353" y="3048"/>
                  </a:moveTo>
                  <a:lnTo>
                    <a:pt x="155740" y="1524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4572"/>
                  </a:lnTo>
                  <a:lnTo>
                    <a:pt x="0" y="6096"/>
                  </a:lnTo>
                  <a:lnTo>
                    <a:pt x="0" y="10668"/>
                  </a:lnTo>
                  <a:lnTo>
                    <a:pt x="1524" y="12192"/>
                  </a:lnTo>
                  <a:lnTo>
                    <a:pt x="1524" y="18288"/>
                  </a:lnTo>
                  <a:lnTo>
                    <a:pt x="155740" y="18288"/>
                  </a:lnTo>
                  <a:lnTo>
                    <a:pt x="155740" y="16764"/>
                  </a:lnTo>
                  <a:lnTo>
                    <a:pt x="157353" y="15240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12484" y="6194393"/>
              <a:ext cx="111537" cy="82391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12484" y="6069234"/>
              <a:ext cx="110013" cy="87058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3114008" y="6023514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6870" y="18288"/>
                  </a:moveTo>
                  <a:lnTo>
                    <a:pt x="3048" y="18288"/>
                  </a:lnTo>
                  <a:lnTo>
                    <a:pt x="1524" y="16764"/>
                  </a:lnTo>
                  <a:lnTo>
                    <a:pt x="1524" y="12192"/>
                  </a:lnTo>
                  <a:lnTo>
                    <a:pt x="0" y="10668"/>
                  </a:lnTo>
                  <a:lnTo>
                    <a:pt x="0" y="7620"/>
                  </a:lnTo>
                  <a:lnTo>
                    <a:pt x="1524" y="6096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1524"/>
                  </a:lnTo>
                  <a:lnTo>
                    <a:pt x="108489" y="3048"/>
                  </a:lnTo>
                  <a:lnTo>
                    <a:pt x="108489" y="15240"/>
                  </a:lnTo>
                  <a:lnTo>
                    <a:pt x="106870" y="16764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0" name="object 110" descr=""/>
          <p:cNvGrpSpPr/>
          <p:nvPr/>
        </p:nvGrpSpPr>
        <p:grpSpPr>
          <a:xfrm>
            <a:off x="3065144" y="5736621"/>
            <a:ext cx="159385" cy="249554"/>
            <a:chOff x="3065144" y="5736621"/>
            <a:chExt cx="159385" cy="249554"/>
          </a:xfrm>
        </p:grpSpPr>
        <p:sp>
          <p:nvSpPr>
            <p:cNvPr id="111" name="object 111" descr=""/>
            <p:cNvSpPr/>
            <p:nvPr/>
          </p:nvSpPr>
          <p:spPr>
            <a:xfrm>
              <a:off x="3065132" y="5965507"/>
              <a:ext cx="157480" cy="20320"/>
            </a:xfrm>
            <a:custGeom>
              <a:avLst/>
              <a:gdLst/>
              <a:ahLst/>
              <a:cxnLst/>
              <a:rect l="l" t="t" r="r" b="b"/>
              <a:pathLst>
                <a:path w="157480" h="20320">
                  <a:moveTo>
                    <a:pt x="157353" y="2540"/>
                  </a:moveTo>
                  <a:lnTo>
                    <a:pt x="155740" y="2540"/>
                  </a:lnTo>
                  <a:lnTo>
                    <a:pt x="155740" y="1270"/>
                  </a:lnTo>
                  <a:lnTo>
                    <a:pt x="154216" y="1270"/>
                  </a:lnTo>
                  <a:lnTo>
                    <a:pt x="154216" y="0"/>
                  </a:lnTo>
                  <a:lnTo>
                    <a:pt x="3048" y="0"/>
                  </a:lnTo>
                  <a:lnTo>
                    <a:pt x="3048" y="1270"/>
                  </a:lnTo>
                  <a:lnTo>
                    <a:pt x="1524" y="1270"/>
                  </a:lnTo>
                  <a:lnTo>
                    <a:pt x="1524" y="2540"/>
                  </a:lnTo>
                  <a:lnTo>
                    <a:pt x="1524" y="6350"/>
                  </a:lnTo>
                  <a:lnTo>
                    <a:pt x="0" y="6350"/>
                  </a:lnTo>
                  <a:lnTo>
                    <a:pt x="0" y="12700"/>
                  </a:lnTo>
                  <a:lnTo>
                    <a:pt x="1143" y="12700"/>
                  </a:lnTo>
                  <a:lnTo>
                    <a:pt x="1143" y="13970"/>
                  </a:lnTo>
                  <a:lnTo>
                    <a:pt x="1524" y="1397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3048" y="17780"/>
                  </a:lnTo>
                  <a:lnTo>
                    <a:pt x="3048" y="20320"/>
                  </a:lnTo>
                  <a:lnTo>
                    <a:pt x="154978" y="20320"/>
                  </a:lnTo>
                  <a:lnTo>
                    <a:pt x="154978" y="17780"/>
                  </a:lnTo>
                  <a:lnTo>
                    <a:pt x="155740" y="17780"/>
                  </a:lnTo>
                  <a:lnTo>
                    <a:pt x="155740" y="16510"/>
                  </a:lnTo>
                  <a:lnTo>
                    <a:pt x="157353" y="16510"/>
                  </a:lnTo>
                  <a:lnTo>
                    <a:pt x="157353" y="13970"/>
                  </a:lnTo>
                  <a:lnTo>
                    <a:pt x="157353" y="12700"/>
                  </a:lnTo>
                  <a:lnTo>
                    <a:pt x="157353" y="6350"/>
                  </a:lnTo>
                  <a:lnTo>
                    <a:pt x="157353" y="2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12484" y="5861779"/>
              <a:ext cx="111537" cy="82391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12484" y="5736621"/>
              <a:ext cx="110013" cy="86963"/>
            </a:xfrm>
            <a:prstGeom prst="rect">
              <a:avLst/>
            </a:prstGeom>
          </p:spPr>
        </p:pic>
      </p:grpSp>
      <p:grpSp>
        <p:nvGrpSpPr>
          <p:cNvPr id="114" name="object 114" descr=""/>
          <p:cNvGrpSpPr/>
          <p:nvPr/>
        </p:nvGrpSpPr>
        <p:grpSpPr>
          <a:xfrm>
            <a:off x="3066668" y="4883467"/>
            <a:ext cx="187960" cy="781685"/>
            <a:chOff x="3066668" y="4883467"/>
            <a:chExt cx="187960" cy="781685"/>
          </a:xfrm>
        </p:grpSpPr>
        <p:pic>
          <p:nvPicPr>
            <p:cNvPr id="115" name="object 11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75813" y="5539739"/>
              <a:ext cx="146685" cy="125158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66668" y="5355050"/>
              <a:ext cx="157353" cy="163353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14008" y="5231415"/>
              <a:ext cx="110013" cy="87058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3072764" y="5182647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60">
                  <a:moveTo>
                    <a:pt x="148113" y="21336"/>
                  </a:moveTo>
                  <a:lnTo>
                    <a:pt x="44291" y="21336"/>
                  </a:lnTo>
                  <a:lnTo>
                    <a:pt x="44291" y="19812"/>
                  </a:lnTo>
                  <a:lnTo>
                    <a:pt x="42767" y="19812"/>
                  </a:lnTo>
                  <a:lnTo>
                    <a:pt x="42767" y="15240"/>
                  </a:lnTo>
                  <a:lnTo>
                    <a:pt x="41243" y="13716"/>
                  </a:lnTo>
                  <a:lnTo>
                    <a:pt x="41243" y="9144"/>
                  </a:lnTo>
                  <a:lnTo>
                    <a:pt x="42767" y="7620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8113" y="4572"/>
                  </a:lnTo>
                  <a:lnTo>
                    <a:pt x="149637" y="4572"/>
                  </a:lnTo>
                  <a:lnTo>
                    <a:pt x="149637" y="18288"/>
                  </a:lnTo>
                  <a:lnTo>
                    <a:pt x="148113" y="18288"/>
                  </a:lnTo>
                  <a:lnTo>
                    <a:pt x="148113" y="21336"/>
                  </a:lnTo>
                  <a:close/>
                </a:path>
                <a:path w="149860" h="22860">
                  <a:moveTo>
                    <a:pt x="18288" y="22860"/>
                  </a:moveTo>
                  <a:lnTo>
                    <a:pt x="4572" y="22860"/>
                  </a:lnTo>
                  <a:lnTo>
                    <a:pt x="3048" y="21336"/>
                  </a:lnTo>
                  <a:lnTo>
                    <a:pt x="1524" y="18288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620"/>
                  </a:lnTo>
                  <a:lnTo>
                    <a:pt x="22860" y="16764"/>
                  </a:lnTo>
                  <a:lnTo>
                    <a:pt x="21336" y="19812"/>
                  </a:lnTo>
                  <a:lnTo>
                    <a:pt x="1828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12484" y="5059013"/>
              <a:ext cx="110013" cy="86963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12484" y="4883467"/>
              <a:ext cx="142017" cy="155733"/>
            </a:xfrm>
            <a:prstGeom prst="rect">
              <a:avLst/>
            </a:prstGeom>
          </p:spPr>
        </p:pic>
      </p:grpSp>
      <p:grpSp>
        <p:nvGrpSpPr>
          <p:cNvPr id="121" name="object 121" descr=""/>
          <p:cNvGrpSpPr/>
          <p:nvPr/>
        </p:nvGrpSpPr>
        <p:grpSpPr>
          <a:xfrm>
            <a:off x="3390423" y="9406890"/>
            <a:ext cx="110489" cy="491490"/>
            <a:chOff x="3390423" y="9406890"/>
            <a:chExt cx="110489" cy="491490"/>
          </a:xfrm>
        </p:grpSpPr>
        <p:pic>
          <p:nvPicPr>
            <p:cNvPr id="122" name="object 12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90423" y="9719691"/>
              <a:ext cx="110013" cy="178593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390423" y="9406890"/>
              <a:ext cx="110013" cy="283845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3364515" y="8773477"/>
            <a:ext cx="136525" cy="555625"/>
            <a:chOff x="3364515" y="8773477"/>
            <a:chExt cx="136525" cy="555625"/>
          </a:xfrm>
        </p:grpSpPr>
        <p:pic>
          <p:nvPicPr>
            <p:cNvPr id="125" name="object 12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390423" y="9179433"/>
              <a:ext cx="110013" cy="149542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64515" y="8863584"/>
              <a:ext cx="135921" cy="291465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3390423" y="8773477"/>
              <a:ext cx="110489" cy="59690"/>
            </a:xfrm>
            <a:custGeom>
              <a:avLst/>
              <a:gdLst/>
              <a:ahLst/>
              <a:cxnLst/>
              <a:rect l="l" t="t" r="r" b="b"/>
              <a:pathLst>
                <a:path w="110489" h="59690">
                  <a:moveTo>
                    <a:pt x="16859" y="1619"/>
                  </a:moveTo>
                  <a:lnTo>
                    <a:pt x="6096" y="1619"/>
                  </a:lnTo>
                  <a:lnTo>
                    <a:pt x="6096" y="0"/>
                  </a:lnTo>
                  <a:lnTo>
                    <a:pt x="15335" y="0"/>
                  </a:lnTo>
                  <a:lnTo>
                    <a:pt x="16859" y="1619"/>
                  </a:lnTo>
                  <a:close/>
                </a:path>
                <a:path w="110489" h="59690">
                  <a:moveTo>
                    <a:pt x="108489" y="59531"/>
                  </a:moveTo>
                  <a:lnTo>
                    <a:pt x="3048" y="59531"/>
                  </a:lnTo>
                  <a:lnTo>
                    <a:pt x="3048" y="58007"/>
                  </a:lnTo>
                  <a:lnTo>
                    <a:pt x="1524" y="56483"/>
                  </a:lnTo>
                  <a:lnTo>
                    <a:pt x="1524" y="45815"/>
                  </a:lnTo>
                  <a:lnTo>
                    <a:pt x="3048" y="44291"/>
                  </a:lnTo>
                  <a:lnTo>
                    <a:pt x="3048" y="42767"/>
                  </a:lnTo>
                  <a:lnTo>
                    <a:pt x="19907" y="42767"/>
                  </a:lnTo>
                  <a:lnTo>
                    <a:pt x="15335" y="39719"/>
                  </a:lnTo>
                  <a:lnTo>
                    <a:pt x="12287" y="38195"/>
                  </a:lnTo>
                  <a:lnTo>
                    <a:pt x="9144" y="35147"/>
                  </a:lnTo>
                  <a:lnTo>
                    <a:pt x="7620" y="32099"/>
                  </a:lnTo>
                  <a:lnTo>
                    <a:pt x="4572" y="30575"/>
                  </a:lnTo>
                  <a:lnTo>
                    <a:pt x="3048" y="27527"/>
                  </a:lnTo>
                  <a:lnTo>
                    <a:pt x="3048" y="26003"/>
                  </a:lnTo>
                  <a:lnTo>
                    <a:pt x="1524" y="24479"/>
                  </a:lnTo>
                  <a:lnTo>
                    <a:pt x="1524" y="21431"/>
                  </a:lnTo>
                  <a:lnTo>
                    <a:pt x="0" y="19907"/>
                  </a:lnTo>
                  <a:lnTo>
                    <a:pt x="0" y="7715"/>
                  </a:lnTo>
                  <a:lnTo>
                    <a:pt x="1524" y="6191"/>
                  </a:lnTo>
                  <a:lnTo>
                    <a:pt x="1524" y="3143"/>
                  </a:lnTo>
                  <a:lnTo>
                    <a:pt x="3048" y="3143"/>
                  </a:lnTo>
                  <a:lnTo>
                    <a:pt x="3048" y="1619"/>
                  </a:lnTo>
                  <a:lnTo>
                    <a:pt x="19907" y="1619"/>
                  </a:lnTo>
                  <a:lnTo>
                    <a:pt x="19907" y="7715"/>
                  </a:lnTo>
                  <a:lnTo>
                    <a:pt x="18383" y="9239"/>
                  </a:lnTo>
                  <a:lnTo>
                    <a:pt x="18383" y="13811"/>
                  </a:lnTo>
                  <a:lnTo>
                    <a:pt x="16859" y="15335"/>
                  </a:lnTo>
                  <a:lnTo>
                    <a:pt x="16859" y="18383"/>
                  </a:lnTo>
                  <a:lnTo>
                    <a:pt x="18383" y="19907"/>
                  </a:lnTo>
                  <a:lnTo>
                    <a:pt x="18383" y="21431"/>
                  </a:lnTo>
                  <a:lnTo>
                    <a:pt x="19907" y="24479"/>
                  </a:lnTo>
                  <a:lnTo>
                    <a:pt x="19907" y="26003"/>
                  </a:lnTo>
                  <a:lnTo>
                    <a:pt x="22955" y="27527"/>
                  </a:lnTo>
                  <a:lnTo>
                    <a:pt x="24479" y="29051"/>
                  </a:lnTo>
                  <a:lnTo>
                    <a:pt x="26003" y="32099"/>
                  </a:lnTo>
                  <a:lnTo>
                    <a:pt x="29051" y="33623"/>
                  </a:lnTo>
                  <a:lnTo>
                    <a:pt x="32099" y="36671"/>
                  </a:lnTo>
                  <a:lnTo>
                    <a:pt x="35147" y="38195"/>
                  </a:lnTo>
                  <a:lnTo>
                    <a:pt x="39719" y="41243"/>
                  </a:lnTo>
                  <a:lnTo>
                    <a:pt x="108489" y="41243"/>
                  </a:lnTo>
                  <a:lnTo>
                    <a:pt x="108489" y="47339"/>
                  </a:lnTo>
                  <a:lnTo>
                    <a:pt x="110013" y="48863"/>
                  </a:lnTo>
                  <a:lnTo>
                    <a:pt x="110013" y="51911"/>
                  </a:lnTo>
                  <a:lnTo>
                    <a:pt x="108489" y="53435"/>
                  </a:lnTo>
                  <a:lnTo>
                    <a:pt x="108489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8" name="object 128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390423" y="8518683"/>
            <a:ext cx="110013" cy="193833"/>
          </a:xfrm>
          <a:prstGeom prst="rect">
            <a:avLst/>
          </a:prstGeom>
        </p:spPr>
      </p:pic>
      <p:pic>
        <p:nvPicPr>
          <p:cNvPr id="129" name="object 129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341560" y="7793735"/>
            <a:ext cx="158877" cy="639508"/>
          </a:xfrm>
          <a:prstGeom prst="rect">
            <a:avLst/>
          </a:prstGeom>
        </p:spPr>
      </p:pic>
      <p:pic>
        <p:nvPicPr>
          <p:cNvPr id="130" name="object 130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352228" y="7012400"/>
            <a:ext cx="148209" cy="703516"/>
          </a:xfrm>
          <a:prstGeom prst="rect">
            <a:avLst/>
          </a:prstGeom>
        </p:spPr>
      </p:pic>
      <p:grpSp>
        <p:nvGrpSpPr>
          <p:cNvPr id="131" name="object 131" descr=""/>
          <p:cNvGrpSpPr/>
          <p:nvPr/>
        </p:nvGrpSpPr>
        <p:grpSpPr>
          <a:xfrm>
            <a:off x="3343084" y="6736175"/>
            <a:ext cx="157480" cy="194310"/>
            <a:chOff x="3343084" y="6736175"/>
            <a:chExt cx="157480" cy="194310"/>
          </a:xfrm>
        </p:grpSpPr>
        <p:sp>
          <p:nvSpPr>
            <p:cNvPr id="132" name="object 132" descr=""/>
            <p:cNvSpPr/>
            <p:nvPr/>
          </p:nvSpPr>
          <p:spPr>
            <a:xfrm>
              <a:off x="3343071" y="6852196"/>
              <a:ext cx="157480" cy="78105"/>
            </a:xfrm>
            <a:custGeom>
              <a:avLst/>
              <a:gdLst/>
              <a:ahLst/>
              <a:cxnLst/>
              <a:rect l="l" t="t" r="r" b="b"/>
              <a:pathLst>
                <a:path w="157479" h="78104">
                  <a:moveTo>
                    <a:pt x="29057" y="58000"/>
                  </a:moveTo>
                  <a:lnTo>
                    <a:pt x="26009" y="54952"/>
                  </a:lnTo>
                  <a:lnTo>
                    <a:pt x="10668" y="54952"/>
                  </a:lnTo>
                  <a:lnTo>
                    <a:pt x="7620" y="58000"/>
                  </a:lnTo>
                  <a:lnTo>
                    <a:pt x="7620" y="73240"/>
                  </a:lnTo>
                  <a:lnTo>
                    <a:pt x="10668" y="76288"/>
                  </a:lnTo>
                  <a:lnTo>
                    <a:pt x="13817" y="77812"/>
                  </a:lnTo>
                  <a:lnTo>
                    <a:pt x="22961" y="77812"/>
                  </a:lnTo>
                  <a:lnTo>
                    <a:pt x="26009" y="76288"/>
                  </a:lnTo>
                  <a:lnTo>
                    <a:pt x="29057" y="73240"/>
                  </a:lnTo>
                  <a:lnTo>
                    <a:pt x="29057" y="58000"/>
                  </a:lnTo>
                  <a:close/>
                </a:path>
                <a:path w="157479" h="78104">
                  <a:moveTo>
                    <a:pt x="157353" y="64096"/>
                  </a:moveTo>
                  <a:lnTo>
                    <a:pt x="155829" y="62572"/>
                  </a:lnTo>
                  <a:lnTo>
                    <a:pt x="155829" y="56476"/>
                  </a:lnTo>
                  <a:lnTo>
                    <a:pt x="50393" y="56476"/>
                  </a:lnTo>
                  <a:lnTo>
                    <a:pt x="50393" y="58000"/>
                  </a:lnTo>
                  <a:lnTo>
                    <a:pt x="48869" y="59524"/>
                  </a:lnTo>
                  <a:lnTo>
                    <a:pt x="48869" y="71716"/>
                  </a:lnTo>
                  <a:lnTo>
                    <a:pt x="50393" y="73240"/>
                  </a:lnTo>
                  <a:lnTo>
                    <a:pt x="50393" y="74764"/>
                  </a:lnTo>
                  <a:lnTo>
                    <a:pt x="155829" y="74764"/>
                  </a:lnTo>
                  <a:lnTo>
                    <a:pt x="155829" y="68668"/>
                  </a:lnTo>
                  <a:lnTo>
                    <a:pt x="157353" y="67144"/>
                  </a:lnTo>
                  <a:lnTo>
                    <a:pt x="157353" y="64096"/>
                  </a:lnTo>
                  <a:close/>
                </a:path>
                <a:path w="157479" h="78104">
                  <a:moveTo>
                    <a:pt x="157353" y="6096"/>
                  </a:moveTo>
                  <a:lnTo>
                    <a:pt x="155829" y="4572"/>
                  </a:lnTo>
                  <a:lnTo>
                    <a:pt x="155829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5240"/>
                  </a:lnTo>
                  <a:lnTo>
                    <a:pt x="1524" y="15240"/>
                  </a:lnTo>
                  <a:lnTo>
                    <a:pt x="1524" y="16764"/>
                  </a:lnTo>
                  <a:lnTo>
                    <a:pt x="3048" y="18288"/>
                  </a:lnTo>
                  <a:lnTo>
                    <a:pt x="154305" y="18288"/>
                  </a:lnTo>
                  <a:lnTo>
                    <a:pt x="154305" y="16764"/>
                  </a:lnTo>
                  <a:lnTo>
                    <a:pt x="155829" y="16764"/>
                  </a:lnTo>
                  <a:lnTo>
                    <a:pt x="155829" y="12192"/>
                  </a:lnTo>
                  <a:lnTo>
                    <a:pt x="157353" y="10668"/>
                  </a:lnTo>
                  <a:lnTo>
                    <a:pt x="157353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90423" y="6736175"/>
              <a:ext cx="110013" cy="93059"/>
            </a:xfrm>
            <a:prstGeom prst="rect">
              <a:avLst/>
            </a:prstGeom>
          </p:spPr>
        </p:pic>
      </p:grpSp>
      <p:grpSp>
        <p:nvGrpSpPr>
          <p:cNvPr id="134" name="object 134" descr=""/>
          <p:cNvGrpSpPr/>
          <p:nvPr/>
        </p:nvGrpSpPr>
        <p:grpSpPr>
          <a:xfrm>
            <a:off x="3343084" y="6420326"/>
            <a:ext cx="157480" cy="230504"/>
            <a:chOff x="3343084" y="6420326"/>
            <a:chExt cx="157480" cy="230504"/>
          </a:xfrm>
        </p:grpSpPr>
        <p:pic>
          <p:nvPicPr>
            <p:cNvPr id="135" name="object 135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43084" y="6557676"/>
              <a:ext cx="157353" cy="93059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3350691" y="6420333"/>
              <a:ext cx="149860" cy="108585"/>
            </a:xfrm>
            <a:custGeom>
              <a:avLst/>
              <a:gdLst/>
              <a:ahLst/>
              <a:cxnLst/>
              <a:rect l="l" t="t" r="r" b="b"/>
              <a:pathLst>
                <a:path w="149860" h="108584">
                  <a:moveTo>
                    <a:pt x="21437" y="90004"/>
                  </a:moveTo>
                  <a:lnTo>
                    <a:pt x="18389" y="86956"/>
                  </a:lnTo>
                  <a:lnTo>
                    <a:pt x="15341" y="85432"/>
                  </a:lnTo>
                  <a:lnTo>
                    <a:pt x="6197" y="85432"/>
                  </a:lnTo>
                  <a:lnTo>
                    <a:pt x="3048" y="86956"/>
                  </a:lnTo>
                  <a:lnTo>
                    <a:pt x="0" y="90004"/>
                  </a:lnTo>
                  <a:lnTo>
                    <a:pt x="0" y="105244"/>
                  </a:lnTo>
                  <a:lnTo>
                    <a:pt x="3048" y="108292"/>
                  </a:lnTo>
                  <a:lnTo>
                    <a:pt x="18389" y="108292"/>
                  </a:lnTo>
                  <a:lnTo>
                    <a:pt x="21437" y="105244"/>
                  </a:lnTo>
                  <a:lnTo>
                    <a:pt x="21437" y="90004"/>
                  </a:lnTo>
                  <a:close/>
                </a:path>
                <a:path w="149860" h="108584">
                  <a:moveTo>
                    <a:pt x="149733" y="96100"/>
                  </a:moveTo>
                  <a:lnTo>
                    <a:pt x="148209" y="94576"/>
                  </a:lnTo>
                  <a:lnTo>
                    <a:pt x="148209" y="88480"/>
                  </a:lnTo>
                  <a:lnTo>
                    <a:pt x="42773" y="88480"/>
                  </a:lnTo>
                  <a:lnTo>
                    <a:pt x="42773" y="90004"/>
                  </a:lnTo>
                  <a:lnTo>
                    <a:pt x="41249" y="91528"/>
                  </a:lnTo>
                  <a:lnTo>
                    <a:pt x="41249" y="103720"/>
                  </a:lnTo>
                  <a:lnTo>
                    <a:pt x="42773" y="105244"/>
                  </a:lnTo>
                  <a:lnTo>
                    <a:pt x="42773" y="106768"/>
                  </a:lnTo>
                  <a:lnTo>
                    <a:pt x="148209" y="106768"/>
                  </a:lnTo>
                  <a:lnTo>
                    <a:pt x="148209" y="100672"/>
                  </a:lnTo>
                  <a:lnTo>
                    <a:pt x="149733" y="99148"/>
                  </a:lnTo>
                  <a:lnTo>
                    <a:pt x="149733" y="96100"/>
                  </a:lnTo>
                  <a:close/>
                </a:path>
                <a:path w="149860" h="108584">
                  <a:moveTo>
                    <a:pt x="149733" y="47244"/>
                  </a:moveTo>
                  <a:lnTo>
                    <a:pt x="148209" y="45720"/>
                  </a:lnTo>
                  <a:lnTo>
                    <a:pt x="148209" y="41148"/>
                  </a:lnTo>
                  <a:lnTo>
                    <a:pt x="79438" y="41148"/>
                  </a:lnTo>
                  <a:lnTo>
                    <a:pt x="74866" y="38100"/>
                  </a:lnTo>
                  <a:lnTo>
                    <a:pt x="71818" y="35052"/>
                  </a:lnTo>
                  <a:lnTo>
                    <a:pt x="68770" y="33528"/>
                  </a:lnTo>
                  <a:lnTo>
                    <a:pt x="62674" y="27432"/>
                  </a:lnTo>
                  <a:lnTo>
                    <a:pt x="59626" y="25908"/>
                  </a:lnTo>
                  <a:lnTo>
                    <a:pt x="59626" y="22860"/>
                  </a:lnTo>
                  <a:lnTo>
                    <a:pt x="58102" y="21336"/>
                  </a:lnTo>
                  <a:lnTo>
                    <a:pt x="58102" y="19812"/>
                  </a:lnTo>
                  <a:lnTo>
                    <a:pt x="56578" y="18288"/>
                  </a:lnTo>
                  <a:lnTo>
                    <a:pt x="56578" y="15240"/>
                  </a:lnTo>
                  <a:lnTo>
                    <a:pt x="58102" y="13716"/>
                  </a:lnTo>
                  <a:lnTo>
                    <a:pt x="58102" y="7620"/>
                  </a:lnTo>
                  <a:lnTo>
                    <a:pt x="59626" y="7620"/>
                  </a:lnTo>
                  <a:lnTo>
                    <a:pt x="59626" y="1524"/>
                  </a:lnTo>
                  <a:lnTo>
                    <a:pt x="58102" y="1524"/>
                  </a:lnTo>
                  <a:lnTo>
                    <a:pt x="58102" y="0"/>
                  </a:lnTo>
                  <a:lnTo>
                    <a:pt x="44297" y="0"/>
                  </a:lnTo>
                  <a:lnTo>
                    <a:pt x="44297" y="1524"/>
                  </a:lnTo>
                  <a:lnTo>
                    <a:pt x="42773" y="1524"/>
                  </a:lnTo>
                  <a:lnTo>
                    <a:pt x="41249" y="3048"/>
                  </a:lnTo>
                  <a:lnTo>
                    <a:pt x="41249" y="6096"/>
                  </a:lnTo>
                  <a:lnTo>
                    <a:pt x="39725" y="7620"/>
                  </a:lnTo>
                  <a:lnTo>
                    <a:pt x="39725" y="19812"/>
                  </a:lnTo>
                  <a:lnTo>
                    <a:pt x="41249" y="21336"/>
                  </a:lnTo>
                  <a:lnTo>
                    <a:pt x="41249" y="22860"/>
                  </a:lnTo>
                  <a:lnTo>
                    <a:pt x="42773" y="25908"/>
                  </a:lnTo>
                  <a:lnTo>
                    <a:pt x="42773" y="27432"/>
                  </a:lnTo>
                  <a:lnTo>
                    <a:pt x="44297" y="30480"/>
                  </a:lnTo>
                  <a:lnTo>
                    <a:pt x="47345" y="32004"/>
                  </a:lnTo>
                  <a:lnTo>
                    <a:pt x="48869" y="35052"/>
                  </a:lnTo>
                  <a:lnTo>
                    <a:pt x="52006" y="36576"/>
                  </a:lnTo>
                  <a:lnTo>
                    <a:pt x="55054" y="39624"/>
                  </a:lnTo>
                  <a:lnTo>
                    <a:pt x="59626" y="42672"/>
                  </a:lnTo>
                  <a:lnTo>
                    <a:pt x="42773" y="42672"/>
                  </a:lnTo>
                  <a:lnTo>
                    <a:pt x="42773" y="44196"/>
                  </a:lnTo>
                  <a:lnTo>
                    <a:pt x="41249" y="44196"/>
                  </a:lnTo>
                  <a:lnTo>
                    <a:pt x="41249" y="56388"/>
                  </a:lnTo>
                  <a:lnTo>
                    <a:pt x="44297" y="59436"/>
                  </a:lnTo>
                  <a:lnTo>
                    <a:pt x="146685" y="59436"/>
                  </a:lnTo>
                  <a:lnTo>
                    <a:pt x="146685" y="57912"/>
                  </a:lnTo>
                  <a:lnTo>
                    <a:pt x="148209" y="57912"/>
                  </a:lnTo>
                  <a:lnTo>
                    <a:pt x="148209" y="53340"/>
                  </a:lnTo>
                  <a:lnTo>
                    <a:pt x="149733" y="51816"/>
                  </a:lnTo>
                  <a:lnTo>
                    <a:pt x="149733" y="47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7" name="object 137" descr=""/>
          <p:cNvGrpSpPr/>
          <p:nvPr/>
        </p:nvGrpSpPr>
        <p:grpSpPr>
          <a:xfrm>
            <a:off x="3343084" y="5994463"/>
            <a:ext cx="197485" cy="351155"/>
            <a:chOff x="3343084" y="5994463"/>
            <a:chExt cx="197485" cy="351155"/>
          </a:xfrm>
        </p:grpSpPr>
        <p:pic>
          <p:nvPicPr>
            <p:cNvPr id="138" name="object 138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43084" y="6174581"/>
              <a:ext cx="157353" cy="170878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90423" y="6043326"/>
              <a:ext cx="149733" cy="93059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3391947" y="5994463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5441" y="18383"/>
                  </a:moveTo>
                  <a:lnTo>
                    <a:pt x="1524" y="18383"/>
                  </a:lnTo>
                  <a:lnTo>
                    <a:pt x="1524" y="16859"/>
                  </a:lnTo>
                  <a:lnTo>
                    <a:pt x="0" y="15335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06965" y="0"/>
                  </a:lnTo>
                  <a:lnTo>
                    <a:pt x="106965" y="6191"/>
                  </a:lnTo>
                  <a:lnTo>
                    <a:pt x="108489" y="7715"/>
                  </a:lnTo>
                  <a:lnTo>
                    <a:pt x="108489" y="10763"/>
                  </a:lnTo>
                  <a:lnTo>
                    <a:pt x="106965" y="12287"/>
                  </a:lnTo>
                  <a:lnTo>
                    <a:pt x="106965" y="16859"/>
                  </a:lnTo>
                  <a:lnTo>
                    <a:pt x="105441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1" name="object 141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3350704" y="5001005"/>
            <a:ext cx="149733" cy="915638"/>
          </a:xfrm>
          <a:prstGeom prst="rect">
            <a:avLst/>
          </a:prstGeom>
        </p:spPr>
      </p:pic>
      <p:grpSp>
        <p:nvGrpSpPr>
          <p:cNvPr id="142" name="object 142" descr=""/>
          <p:cNvGrpSpPr/>
          <p:nvPr/>
        </p:nvGrpSpPr>
        <p:grpSpPr>
          <a:xfrm>
            <a:off x="3619500" y="8454580"/>
            <a:ext cx="159385" cy="1443990"/>
            <a:chOff x="3619500" y="8454580"/>
            <a:chExt cx="159385" cy="1443990"/>
          </a:xfrm>
        </p:grpSpPr>
        <p:pic>
          <p:nvPicPr>
            <p:cNvPr id="143" name="object 14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19500" y="8910827"/>
              <a:ext cx="158877" cy="987456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3619500" y="8862059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829" y="18288"/>
                  </a:moveTo>
                  <a:lnTo>
                    <a:pt x="1524" y="18288"/>
                  </a:lnTo>
                  <a:lnTo>
                    <a:pt x="1524" y="15240"/>
                  </a:lnTo>
                  <a:lnTo>
                    <a:pt x="0" y="13716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55829" y="0"/>
                  </a:lnTo>
                  <a:lnTo>
                    <a:pt x="155829" y="1524"/>
                  </a:lnTo>
                  <a:lnTo>
                    <a:pt x="157353" y="3048"/>
                  </a:lnTo>
                  <a:lnTo>
                    <a:pt x="157353" y="15240"/>
                  </a:lnTo>
                  <a:lnTo>
                    <a:pt x="155829" y="16764"/>
                  </a:lnTo>
                  <a:lnTo>
                    <a:pt x="15582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66839" y="8747569"/>
              <a:ext cx="111537" cy="82391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66839" y="8565927"/>
              <a:ext cx="111537" cy="152686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619500" y="8454580"/>
              <a:ext cx="157353" cy="82391"/>
            </a:xfrm>
            <a:prstGeom prst="rect">
              <a:avLst/>
            </a:prstGeom>
          </p:spPr>
        </p:pic>
      </p:grpSp>
      <p:grpSp>
        <p:nvGrpSpPr>
          <p:cNvPr id="148" name="object 148" descr=""/>
          <p:cNvGrpSpPr/>
          <p:nvPr/>
        </p:nvGrpSpPr>
        <p:grpSpPr>
          <a:xfrm>
            <a:off x="3619500" y="8099011"/>
            <a:ext cx="197485" cy="283845"/>
            <a:chOff x="3619500" y="8099011"/>
            <a:chExt cx="197485" cy="283845"/>
          </a:xfrm>
        </p:grpSpPr>
        <p:pic>
          <p:nvPicPr>
            <p:cNvPr id="149" name="object 14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666839" y="8298942"/>
              <a:ext cx="111537" cy="83915"/>
            </a:xfrm>
            <a:prstGeom prst="rect">
              <a:avLst/>
            </a:prstGeom>
          </p:spPr>
        </p:pic>
        <p:pic>
          <p:nvPicPr>
            <p:cNvPr id="150" name="object 15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666839" y="8198167"/>
              <a:ext cx="149733" cy="79343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3619500" y="8099018"/>
              <a:ext cx="157480" cy="76835"/>
            </a:xfrm>
            <a:custGeom>
              <a:avLst/>
              <a:gdLst/>
              <a:ahLst/>
              <a:cxnLst/>
              <a:rect l="l" t="t" r="r" b="b"/>
              <a:pathLst>
                <a:path w="157479" h="76834">
                  <a:moveTo>
                    <a:pt x="157353" y="59524"/>
                  </a:moveTo>
                  <a:lnTo>
                    <a:pt x="155829" y="59524"/>
                  </a:lnTo>
                  <a:lnTo>
                    <a:pt x="155829" y="58000"/>
                  </a:lnTo>
                  <a:lnTo>
                    <a:pt x="50380" y="58000"/>
                  </a:lnTo>
                  <a:lnTo>
                    <a:pt x="50380" y="61048"/>
                  </a:lnTo>
                  <a:lnTo>
                    <a:pt x="48856" y="62572"/>
                  </a:lnTo>
                  <a:lnTo>
                    <a:pt x="48856" y="71716"/>
                  </a:lnTo>
                  <a:lnTo>
                    <a:pt x="50380" y="71716"/>
                  </a:lnTo>
                  <a:lnTo>
                    <a:pt x="50380" y="74764"/>
                  </a:lnTo>
                  <a:lnTo>
                    <a:pt x="51904" y="74764"/>
                  </a:lnTo>
                  <a:lnTo>
                    <a:pt x="51904" y="76288"/>
                  </a:lnTo>
                  <a:lnTo>
                    <a:pt x="154305" y="76288"/>
                  </a:lnTo>
                  <a:lnTo>
                    <a:pt x="157353" y="73240"/>
                  </a:lnTo>
                  <a:lnTo>
                    <a:pt x="157353" y="59524"/>
                  </a:lnTo>
                  <a:close/>
                </a:path>
                <a:path w="157479" h="76834">
                  <a:moveTo>
                    <a:pt x="157353" y="3048"/>
                  </a:moveTo>
                  <a:lnTo>
                    <a:pt x="155829" y="3048"/>
                  </a:lnTo>
                  <a:lnTo>
                    <a:pt x="155829" y="1524"/>
                  </a:lnTo>
                  <a:lnTo>
                    <a:pt x="154305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1524" y="4572"/>
                  </a:lnTo>
                  <a:lnTo>
                    <a:pt x="0" y="457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1524" y="18288"/>
                  </a:lnTo>
                  <a:lnTo>
                    <a:pt x="155829" y="18288"/>
                  </a:lnTo>
                  <a:lnTo>
                    <a:pt x="155829" y="16764"/>
                  </a:lnTo>
                  <a:lnTo>
                    <a:pt x="157353" y="16764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2" name="object 152" descr=""/>
          <p:cNvGrpSpPr/>
          <p:nvPr/>
        </p:nvGrpSpPr>
        <p:grpSpPr>
          <a:xfrm>
            <a:off x="3666839" y="7670196"/>
            <a:ext cx="111760" cy="400050"/>
            <a:chOff x="3666839" y="7670196"/>
            <a:chExt cx="111760" cy="400050"/>
          </a:xfrm>
        </p:grpSpPr>
        <p:pic>
          <p:nvPicPr>
            <p:cNvPr id="153" name="object 15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666839" y="7804499"/>
              <a:ext cx="111537" cy="82391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66839" y="7920418"/>
              <a:ext cx="110013" cy="149542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666839" y="7711345"/>
              <a:ext cx="111537" cy="71723"/>
            </a:xfrm>
            <a:prstGeom prst="rect">
              <a:avLst/>
            </a:prstGeom>
          </p:spPr>
        </p:pic>
        <p:sp>
          <p:nvSpPr>
            <p:cNvPr id="156" name="object 156" descr=""/>
            <p:cNvSpPr/>
            <p:nvPr/>
          </p:nvSpPr>
          <p:spPr>
            <a:xfrm>
              <a:off x="3668363" y="7670196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6965" y="18288"/>
                  </a:moveTo>
                  <a:lnTo>
                    <a:pt x="1524" y="18288"/>
                  </a:lnTo>
                  <a:lnTo>
                    <a:pt x="1524" y="15240"/>
                  </a:lnTo>
                  <a:lnTo>
                    <a:pt x="0" y="13716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05441" y="0"/>
                  </a:lnTo>
                  <a:lnTo>
                    <a:pt x="108489" y="3048"/>
                  </a:lnTo>
                  <a:lnTo>
                    <a:pt x="108489" y="16764"/>
                  </a:lnTo>
                  <a:lnTo>
                    <a:pt x="106965" y="16764"/>
                  </a:lnTo>
                  <a:lnTo>
                    <a:pt x="106965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7" name="object 157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3666839" y="7393971"/>
            <a:ext cx="111537" cy="202977"/>
          </a:xfrm>
          <a:prstGeom prst="rect">
            <a:avLst/>
          </a:prstGeom>
        </p:spPr>
      </p:pic>
      <p:grpSp>
        <p:nvGrpSpPr>
          <p:cNvPr id="158" name="object 158" descr=""/>
          <p:cNvGrpSpPr/>
          <p:nvPr/>
        </p:nvGrpSpPr>
        <p:grpSpPr>
          <a:xfrm>
            <a:off x="3619500" y="6820090"/>
            <a:ext cx="159385" cy="497840"/>
            <a:chOff x="3619500" y="6820090"/>
            <a:chExt cx="159385" cy="497840"/>
          </a:xfrm>
        </p:grpSpPr>
        <p:pic>
          <p:nvPicPr>
            <p:cNvPr id="159" name="object 159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619500" y="7224521"/>
              <a:ext cx="158877" cy="93059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66839" y="7106983"/>
              <a:ext cx="111537" cy="93154"/>
            </a:xfrm>
            <a:prstGeom prst="rect">
              <a:avLst/>
            </a:prstGeom>
          </p:spPr>
        </p:pic>
        <p:sp>
          <p:nvSpPr>
            <p:cNvPr id="161" name="object 161" descr=""/>
            <p:cNvSpPr/>
            <p:nvPr/>
          </p:nvSpPr>
          <p:spPr>
            <a:xfrm>
              <a:off x="3619500" y="6820090"/>
              <a:ext cx="157480" cy="259715"/>
            </a:xfrm>
            <a:custGeom>
              <a:avLst/>
              <a:gdLst/>
              <a:ahLst/>
              <a:cxnLst/>
              <a:rect l="l" t="t" r="r" b="b"/>
              <a:pathLst>
                <a:path w="157479" h="259715">
                  <a:moveTo>
                    <a:pt x="30568" y="189268"/>
                  </a:moveTo>
                  <a:lnTo>
                    <a:pt x="29044" y="186220"/>
                  </a:lnTo>
                  <a:lnTo>
                    <a:pt x="27520" y="184696"/>
                  </a:lnTo>
                  <a:lnTo>
                    <a:pt x="25996" y="181648"/>
                  </a:lnTo>
                  <a:lnTo>
                    <a:pt x="12280" y="181648"/>
                  </a:lnTo>
                  <a:lnTo>
                    <a:pt x="10756" y="183172"/>
                  </a:lnTo>
                  <a:lnTo>
                    <a:pt x="9232" y="186220"/>
                  </a:lnTo>
                  <a:lnTo>
                    <a:pt x="7708" y="187744"/>
                  </a:lnTo>
                  <a:lnTo>
                    <a:pt x="7708" y="196888"/>
                  </a:lnTo>
                  <a:lnTo>
                    <a:pt x="9232" y="199936"/>
                  </a:lnTo>
                  <a:lnTo>
                    <a:pt x="12280" y="202984"/>
                  </a:lnTo>
                  <a:lnTo>
                    <a:pt x="15328" y="204508"/>
                  </a:lnTo>
                  <a:lnTo>
                    <a:pt x="22948" y="204508"/>
                  </a:lnTo>
                  <a:lnTo>
                    <a:pt x="25996" y="202984"/>
                  </a:lnTo>
                  <a:lnTo>
                    <a:pt x="29044" y="199936"/>
                  </a:lnTo>
                  <a:lnTo>
                    <a:pt x="30568" y="196888"/>
                  </a:lnTo>
                  <a:lnTo>
                    <a:pt x="30568" y="189268"/>
                  </a:lnTo>
                  <a:close/>
                </a:path>
                <a:path w="157479" h="259715">
                  <a:moveTo>
                    <a:pt x="30568" y="7620"/>
                  </a:moveTo>
                  <a:lnTo>
                    <a:pt x="29044" y="4572"/>
                  </a:lnTo>
                  <a:lnTo>
                    <a:pt x="25996" y="1524"/>
                  </a:lnTo>
                  <a:lnTo>
                    <a:pt x="22948" y="0"/>
                  </a:lnTo>
                  <a:lnTo>
                    <a:pt x="15328" y="0"/>
                  </a:lnTo>
                  <a:lnTo>
                    <a:pt x="12280" y="1524"/>
                  </a:lnTo>
                  <a:lnTo>
                    <a:pt x="9232" y="4572"/>
                  </a:lnTo>
                  <a:lnTo>
                    <a:pt x="7708" y="7620"/>
                  </a:lnTo>
                  <a:lnTo>
                    <a:pt x="7708" y="16865"/>
                  </a:lnTo>
                  <a:lnTo>
                    <a:pt x="9232" y="19913"/>
                  </a:lnTo>
                  <a:lnTo>
                    <a:pt x="12280" y="22961"/>
                  </a:lnTo>
                  <a:lnTo>
                    <a:pt x="25996" y="22961"/>
                  </a:lnTo>
                  <a:lnTo>
                    <a:pt x="29044" y="19913"/>
                  </a:lnTo>
                  <a:lnTo>
                    <a:pt x="30568" y="16865"/>
                  </a:lnTo>
                  <a:lnTo>
                    <a:pt x="30568" y="7620"/>
                  </a:lnTo>
                  <a:close/>
                </a:path>
                <a:path w="157479" h="259715">
                  <a:moveTo>
                    <a:pt x="157353" y="244221"/>
                  </a:moveTo>
                  <a:lnTo>
                    <a:pt x="155829" y="242697"/>
                  </a:lnTo>
                  <a:lnTo>
                    <a:pt x="155829" y="241173"/>
                  </a:lnTo>
                  <a:lnTo>
                    <a:pt x="1524" y="241173"/>
                  </a:lnTo>
                  <a:lnTo>
                    <a:pt x="1524" y="244221"/>
                  </a:lnTo>
                  <a:lnTo>
                    <a:pt x="0" y="245745"/>
                  </a:lnTo>
                  <a:lnTo>
                    <a:pt x="0" y="254889"/>
                  </a:lnTo>
                  <a:lnTo>
                    <a:pt x="1524" y="256413"/>
                  </a:lnTo>
                  <a:lnTo>
                    <a:pt x="1524" y="259461"/>
                  </a:lnTo>
                  <a:lnTo>
                    <a:pt x="155829" y="259461"/>
                  </a:lnTo>
                  <a:lnTo>
                    <a:pt x="155829" y="257937"/>
                  </a:lnTo>
                  <a:lnTo>
                    <a:pt x="157353" y="256413"/>
                  </a:lnTo>
                  <a:lnTo>
                    <a:pt x="157353" y="244221"/>
                  </a:lnTo>
                  <a:close/>
                </a:path>
                <a:path w="157479" h="259715">
                  <a:moveTo>
                    <a:pt x="157353" y="186220"/>
                  </a:moveTo>
                  <a:lnTo>
                    <a:pt x="155829" y="186220"/>
                  </a:lnTo>
                  <a:lnTo>
                    <a:pt x="155829" y="184696"/>
                  </a:lnTo>
                  <a:lnTo>
                    <a:pt x="154305" y="183172"/>
                  </a:lnTo>
                  <a:lnTo>
                    <a:pt x="51904" y="183172"/>
                  </a:lnTo>
                  <a:lnTo>
                    <a:pt x="51904" y="184696"/>
                  </a:lnTo>
                  <a:lnTo>
                    <a:pt x="50380" y="184696"/>
                  </a:lnTo>
                  <a:lnTo>
                    <a:pt x="50380" y="187744"/>
                  </a:lnTo>
                  <a:lnTo>
                    <a:pt x="48856" y="189268"/>
                  </a:lnTo>
                  <a:lnTo>
                    <a:pt x="48856" y="196888"/>
                  </a:lnTo>
                  <a:lnTo>
                    <a:pt x="50380" y="196888"/>
                  </a:lnTo>
                  <a:lnTo>
                    <a:pt x="50380" y="201460"/>
                  </a:lnTo>
                  <a:lnTo>
                    <a:pt x="155829" y="201460"/>
                  </a:lnTo>
                  <a:lnTo>
                    <a:pt x="155829" y="199936"/>
                  </a:lnTo>
                  <a:lnTo>
                    <a:pt x="157353" y="199936"/>
                  </a:lnTo>
                  <a:lnTo>
                    <a:pt x="157353" y="186220"/>
                  </a:lnTo>
                  <a:close/>
                </a:path>
                <a:path w="157479" h="259715">
                  <a:moveTo>
                    <a:pt x="157353" y="138874"/>
                  </a:moveTo>
                  <a:lnTo>
                    <a:pt x="155829" y="137350"/>
                  </a:lnTo>
                  <a:lnTo>
                    <a:pt x="155829" y="135826"/>
                  </a:lnTo>
                  <a:lnTo>
                    <a:pt x="87058" y="135826"/>
                  </a:lnTo>
                  <a:lnTo>
                    <a:pt x="84010" y="132778"/>
                  </a:lnTo>
                  <a:lnTo>
                    <a:pt x="79438" y="131254"/>
                  </a:lnTo>
                  <a:lnTo>
                    <a:pt x="74866" y="126682"/>
                  </a:lnTo>
                  <a:lnTo>
                    <a:pt x="71818" y="125158"/>
                  </a:lnTo>
                  <a:lnTo>
                    <a:pt x="70294" y="122110"/>
                  </a:lnTo>
                  <a:lnTo>
                    <a:pt x="67246" y="119062"/>
                  </a:lnTo>
                  <a:lnTo>
                    <a:pt x="67246" y="117538"/>
                  </a:lnTo>
                  <a:lnTo>
                    <a:pt x="65722" y="114490"/>
                  </a:lnTo>
                  <a:lnTo>
                    <a:pt x="65722" y="103822"/>
                  </a:lnTo>
                  <a:lnTo>
                    <a:pt x="67246" y="103822"/>
                  </a:lnTo>
                  <a:lnTo>
                    <a:pt x="67246" y="100774"/>
                  </a:lnTo>
                  <a:lnTo>
                    <a:pt x="68770" y="99250"/>
                  </a:lnTo>
                  <a:lnTo>
                    <a:pt x="68770" y="97726"/>
                  </a:lnTo>
                  <a:lnTo>
                    <a:pt x="67246" y="96202"/>
                  </a:lnTo>
                  <a:lnTo>
                    <a:pt x="50380" y="96202"/>
                  </a:lnTo>
                  <a:lnTo>
                    <a:pt x="50380" y="99250"/>
                  </a:lnTo>
                  <a:lnTo>
                    <a:pt x="48856" y="100774"/>
                  </a:lnTo>
                  <a:lnTo>
                    <a:pt x="48856" y="105346"/>
                  </a:lnTo>
                  <a:lnTo>
                    <a:pt x="47332" y="106870"/>
                  </a:lnTo>
                  <a:lnTo>
                    <a:pt x="47332" y="112966"/>
                  </a:lnTo>
                  <a:lnTo>
                    <a:pt x="48856" y="114490"/>
                  </a:lnTo>
                  <a:lnTo>
                    <a:pt x="48856" y="119062"/>
                  </a:lnTo>
                  <a:lnTo>
                    <a:pt x="50380" y="120586"/>
                  </a:lnTo>
                  <a:lnTo>
                    <a:pt x="51904" y="123634"/>
                  </a:lnTo>
                  <a:lnTo>
                    <a:pt x="53530" y="125158"/>
                  </a:lnTo>
                  <a:lnTo>
                    <a:pt x="55054" y="128206"/>
                  </a:lnTo>
                  <a:lnTo>
                    <a:pt x="58102" y="129730"/>
                  </a:lnTo>
                  <a:lnTo>
                    <a:pt x="61150" y="132778"/>
                  </a:lnTo>
                  <a:lnTo>
                    <a:pt x="64198" y="134302"/>
                  </a:lnTo>
                  <a:lnTo>
                    <a:pt x="67246" y="137350"/>
                  </a:lnTo>
                  <a:lnTo>
                    <a:pt x="51904" y="137350"/>
                  </a:lnTo>
                  <a:lnTo>
                    <a:pt x="50380" y="138874"/>
                  </a:lnTo>
                  <a:lnTo>
                    <a:pt x="50380" y="140398"/>
                  </a:lnTo>
                  <a:lnTo>
                    <a:pt x="48856" y="141922"/>
                  </a:lnTo>
                  <a:lnTo>
                    <a:pt x="48856" y="149542"/>
                  </a:lnTo>
                  <a:lnTo>
                    <a:pt x="50380" y="151066"/>
                  </a:lnTo>
                  <a:lnTo>
                    <a:pt x="50380" y="154216"/>
                  </a:lnTo>
                  <a:lnTo>
                    <a:pt x="155829" y="154216"/>
                  </a:lnTo>
                  <a:lnTo>
                    <a:pt x="155829" y="152692"/>
                  </a:lnTo>
                  <a:lnTo>
                    <a:pt x="157353" y="151066"/>
                  </a:lnTo>
                  <a:lnTo>
                    <a:pt x="157353" y="138874"/>
                  </a:lnTo>
                  <a:close/>
                </a:path>
                <a:path w="157479" h="259715">
                  <a:moveTo>
                    <a:pt x="157353" y="62585"/>
                  </a:moveTo>
                  <a:lnTo>
                    <a:pt x="155829" y="61061"/>
                  </a:lnTo>
                  <a:lnTo>
                    <a:pt x="155829" y="59537"/>
                  </a:lnTo>
                  <a:lnTo>
                    <a:pt x="3048" y="59537"/>
                  </a:lnTo>
                  <a:lnTo>
                    <a:pt x="1524" y="61061"/>
                  </a:lnTo>
                  <a:lnTo>
                    <a:pt x="1524" y="62585"/>
                  </a:lnTo>
                  <a:lnTo>
                    <a:pt x="0" y="64109"/>
                  </a:lnTo>
                  <a:lnTo>
                    <a:pt x="0" y="73253"/>
                  </a:lnTo>
                  <a:lnTo>
                    <a:pt x="1524" y="74777"/>
                  </a:lnTo>
                  <a:lnTo>
                    <a:pt x="1524" y="77825"/>
                  </a:lnTo>
                  <a:lnTo>
                    <a:pt x="155829" y="77825"/>
                  </a:lnTo>
                  <a:lnTo>
                    <a:pt x="155829" y="76301"/>
                  </a:lnTo>
                  <a:lnTo>
                    <a:pt x="157353" y="74777"/>
                  </a:lnTo>
                  <a:lnTo>
                    <a:pt x="157353" y="62585"/>
                  </a:lnTo>
                  <a:close/>
                </a:path>
                <a:path w="157479" h="259715">
                  <a:moveTo>
                    <a:pt x="157353" y="4572"/>
                  </a:moveTo>
                  <a:lnTo>
                    <a:pt x="155829" y="4572"/>
                  </a:lnTo>
                  <a:lnTo>
                    <a:pt x="155829" y="3048"/>
                  </a:lnTo>
                  <a:lnTo>
                    <a:pt x="50380" y="3048"/>
                  </a:lnTo>
                  <a:lnTo>
                    <a:pt x="50380" y="7620"/>
                  </a:lnTo>
                  <a:lnTo>
                    <a:pt x="48856" y="9144"/>
                  </a:lnTo>
                  <a:lnTo>
                    <a:pt x="48856" y="15341"/>
                  </a:lnTo>
                  <a:lnTo>
                    <a:pt x="50380" y="16865"/>
                  </a:lnTo>
                  <a:lnTo>
                    <a:pt x="50380" y="19913"/>
                  </a:lnTo>
                  <a:lnTo>
                    <a:pt x="51904" y="19913"/>
                  </a:lnTo>
                  <a:lnTo>
                    <a:pt x="51904" y="21437"/>
                  </a:lnTo>
                  <a:lnTo>
                    <a:pt x="154305" y="21437"/>
                  </a:lnTo>
                  <a:lnTo>
                    <a:pt x="157353" y="18389"/>
                  </a:lnTo>
                  <a:lnTo>
                    <a:pt x="157353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2" name="object 162" descr=""/>
          <p:cNvGrpSpPr/>
          <p:nvPr/>
        </p:nvGrpSpPr>
        <p:grpSpPr>
          <a:xfrm>
            <a:off x="3619500" y="6505765"/>
            <a:ext cx="159385" cy="230504"/>
            <a:chOff x="3619500" y="6505765"/>
            <a:chExt cx="159385" cy="230504"/>
          </a:xfrm>
        </p:grpSpPr>
        <p:pic>
          <p:nvPicPr>
            <p:cNvPr id="163" name="object 16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19500" y="6643116"/>
              <a:ext cx="158877" cy="93059"/>
            </a:xfrm>
            <a:prstGeom prst="rect">
              <a:avLst/>
            </a:prstGeom>
          </p:spPr>
        </p:pic>
        <p:sp>
          <p:nvSpPr>
            <p:cNvPr id="164" name="object 164" descr=""/>
            <p:cNvSpPr/>
            <p:nvPr/>
          </p:nvSpPr>
          <p:spPr>
            <a:xfrm>
              <a:off x="3627209" y="6505765"/>
              <a:ext cx="149860" cy="108585"/>
            </a:xfrm>
            <a:custGeom>
              <a:avLst/>
              <a:gdLst/>
              <a:ahLst/>
              <a:cxnLst/>
              <a:rect l="l" t="t" r="r" b="b"/>
              <a:pathLst>
                <a:path w="149860" h="108584">
                  <a:moveTo>
                    <a:pt x="22860" y="93065"/>
                  </a:moveTo>
                  <a:lnTo>
                    <a:pt x="21336" y="90017"/>
                  </a:lnTo>
                  <a:lnTo>
                    <a:pt x="18288" y="86969"/>
                  </a:lnTo>
                  <a:lnTo>
                    <a:pt x="15240" y="85445"/>
                  </a:lnTo>
                  <a:lnTo>
                    <a:pt x="7620" y="85445"/>
                  </a:lnTo>
                  <a:lnTo>
                    <a:pt x="4572" y="86969"/>
                  </a:lnTo>
                  <a:lnTo>
                    <a:pt x="1524" y="90017"/>
                  </a:lnTo>
                  <a:lnTo>
                    <a:pt x="0" y="93065"/>
                  </a:lnTo>
                  <a:lnTo>
                    <a:pt x="0" y="102209"/>
                  </a:lnTo>
                  <a:lnTo>
                    <a:pt x="1524" y="105257"/>
                  </a:lnTo>
                  <a:lnTo>
                    <a:pt x="4572" y="108305"/>
                  </a:lnTo>
                  <a:lnTo>
                    <a:pt x="18288" y="108305"/>
                  </a:lnTo>
                  <a:lnTo>
                    <a:pt x="21336" y="105257"/>
                  </a:lnTo>
                  <a:lnTo>
                    <a:pt x="22860" y="102209"/>
                  </a:lnTo>
                  <a:lnTo>
                    <a:pt x="22860" y="93065"/>
                  </a:lnTo>
                  <a:close/>
                </a:path>
                <a:path w="149860" h="108584">
                  <a:moveTo>
                    <a:pt x="149644" y="91541"/>
                  </a:moveTo>
                  <a:lnTo>
                    <a:pt x="148120" y="90017"/>
                  </a:lnTo>
                  <a:lnTo>
                    <a:pt x="148120" y="88493"/>
                  </a:lnTo>
                  <a:lnTo>
                    <a:pt x="42672" y="88493"/>
                  </a:lnTo>
                  <a:lnTo>
                    <a:pt x="42672" y="93065"/>
                  </a:lnTo>
                  <a:lnTo>
                    <a:pt x="41148" y="94589"/>
                  </a:lnTo>
                  <a:lnTo>
                    <a:pt x="41148" y="100685"/>
                  </a:lnTo>
                  <a:lnTo>
                    <a:pt x="42672" y="102209"/>
                  </a:lnTo>
                  <a:lnTo>
                    <a:pt x="42672" y="106781"/>
                  </a:lnTo>
                  <a:lnTo>
                    <a:pt x="148120" y="106781"/>
                  </a:lnTo>
                  <a:lnTo>
                    <a:pt x="148120" y="105257"/>
                  </a:lnTo>
                  <a:lnTo>
                    <a:pt x="149644" y="103733"/>
                  </a:lnTo>
                  <a:lnTo>
                    <a:pt x="149644" y="91541"/>
                  </a:lnTo>
                  <a:close/>
                </a:path>
                <a:path w="149860" h="108584">
                  <a:moveTo>
                    <a:pt x="149644" y="42672"/>
                  </a:moveTo>
                  <a:lnTo>
                    <a:pt x="148120" y="42672"/>
                  </a:lnTo>
                  <a:lnTo>
                    <a:pt x="148120" y="41148"/>
                  </a:lnTo>
                  <a:lnTo>
                    <a:pt x="79349" y="41148"/>
                  </a:lnTo>
                  <a:lnTo>
                    <a:pt x="76301" y="38100"/>
                  </a:lnTo>
                  <a:lnTo>
                    <a:pt x="71729" y="35052"/>
                  </a:lnTo>
                  <a:lnTo>
                    <a:pt x="68681" y="33528"/>
                  </a:lnTo>
                  <a:lnTo>
                    <a:pt x="61061" y="25908"/>
                  </a:lnTo>
                  <a:lnTo>
                    <a:pt x="59537" y="22860"/>
                  </a:lnTo>
                  <a:lnTo>
                    <a:pt x="59537" y="21336"/>
                  </a:lnTo>
                  <a:lnTo>
                    <a:pt x="58013" y="19812"/>
                  </a:lnTo>
                  <a:lnTo>
                    <a:pt x="58013" y="9144"/>
                  </a:lnTo>
                  <a:lnTo>
                    <a:pt x="59537" y="7620"/>
                  </a:lnTo>
                  <a:lnTo>
                    <a:pt x="59537" y="4572"/>
                  </a:lnTo>
                  <a:lnTo>
                    <a:pt x="61061" y="4572"/>
                  </a:lnTo>
                  <a:lnTo>
                    <a:pt x="61061" y="1524"/>
                  </a:lnTo>
                  <a:lnTo>
                    <a:pt x="58013" y="1524"/>
                  </a:lnTo>
                  <a:lnTo>
                    <a:pt x="58013" y="0"/>
                  </a:lnTo>
                  <a:lnTo>
                    <a:pt x="44196" y="0"/>
                  </a:lnTo>
                  <a:lnTo>
                    <a:pt x="44196" y="1524"/>
                  </a:lnTo>
                  <a:lnTo>
                    <a:pt x="42672" y="1524"/>
                  </a:lnTo>
                  <a:lnTo>
                    <a:pt x="42672" y="4572"/>
                  </a:lnTo>
                  <a:lnTo>
                    <a:pt x="41148" y="4572"/>
                  </a:lnTo>
                  <a:lnTo>
                    <a:pt x="41148" y="10668"/>
                  </a:lnTo>
                  <a:lnTo>
                    <a:pt x="39624" y="12192"/>
                  </a:lnTo>
                  <a:lnTo>
                    <a:pt x="39624" y="16764"/>
                  </a:lnTo>
                  <a:lnTo>
                    <a:pt x="41148" y="19812"/>
                  </a:lnTo>
                  <a:lnTo>
                    <a:pt x="41148" y="22860"/>
                  </a:lnTo>
                  <a:lnTo>
                    <a:pt x="42672" y="25908"/>
                  </a:lnTo>
                  <a:lnTo>
                    <a:pt x="44196" y="27432"/>
                  </a:lnTo>
                  <a:lnTo>
                    <a:pt x="45821" y="30480"/>
                  </a:lnTo>
                  <a:lnTo>
                    <a:pt x="50393" y="35052"/>
                  </a:lnTo>
                  <a:lnTo>
                    <a:pt x="53441" y="36576"/>
                  </a:lnTo>
                  <a:lnTo>
                    <a:pt x="59537" y="42672"/>
                  </a:lnTo>
                  <a:lnTo>
                    <a:pt x="42672" y="42672"/>
                  </a:lnTo>
                  <a:lnTo>
                    <a:pt x="42672" y="45720"/>
                  </a:lnTo>
                  <a:lnTo>
                    <a:pt x="41148" y="47244"/>
                  </a:lnTo>
                  <a:lnTo>
                    <a:pt x="41148" y="54965"/>
                  </a:lnTo>
                  <a:lnTo>
                    <a:pt x="42672" y="56489"/>
                  </a:lnTo>
                  <a:lnTo>
                    <a:pt x="42672" y="58013"/>
                  </a:lnTo>
                  <a:lnTo>
                    <a:pt x="44196" y="59537"/>
                  </a:lnTo>
                  <a:lnTo>
                    <a:pt x="146596" y="59537"/>
                  </a:lnTo>
                  <a:lnTo>
                    <a:pt x="149644" y="56489"/>
                  </a:lnTo>
                  <a:lnTo>
                    <a:pt x="149644" y="42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5" name="object 165" descr=""/>
          <p:cNvGrpSpPr/>
          <p:nvPr/>
        </p:nvGrpSpPr>
        <p:grpSpPr>
          <a:xfrm>
            <a:off x="3628739" y="6060090"/>
            <a:ext cx="149860" cy="380365"/>
            <a:chOff x="3628739" y="6060090"/>
            <a:chExt cx="149860" cy="380365"/>
          </a:xfrm>
        </p:grpSpPr>
        <p:pic>
          <p:nvPicPr>
            <p:cNvPr id="166" name="object 166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66839" y="6368414"/>
              <a:ext cx="111537" cy="71723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628739" y="6260020"/>
              <a:ext cx="149637" cy="86963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666839" y="6060090"/>
              <a:ext cx="111537" cy="161829"/>
            </a:xfrm>
            <a:prstGeom prst="rect">
              <a:avLst/>
            </a:prstGeom>
          </p:spPr>
        </p:pic>
      </p:grpSp>
      <p:grpSp>
        <p:nvGrpSpPr>
          <p:cNvPr id="169" name="object 169" descr=""/>
          <p:cNvGrpSpPr/>
          <p:nvPr/>
        </p:nvGrpSpPr>
        <p:grpSpPr>
          <a:xfrm>
            <a:off x="3666839" y="5498496"/>
            <a:ext cx="111760" cy="483870"/>
            <a:chOff x="3666839" y="5498496"/>
            <a:chExt cx="111760" cy="483870"/>
          </a:xfrm>
        </p:grpSpPr>
        <p:pic>
          <p:nvPicPr>
            <p:cNvPr id="170" name="object 170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666839" y="5794628"/>
              <a:ext cx="111537" cy="187642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666839" y="5678614"/>
              <a:ext cx="110013" cy="85439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666839" y="5498496"/>
              <a:ext cx="111537" cy="151066"/>
            </a:xfrm>
            <a:prstGeom prst="rect">
              <a:avLst/>
            </a:prstGeom>
          </p:spPr>
        </p:pic>
      </p:grpSp>
      <p:grpSp>
        <p:nvGrpSpPr>
          <p:cNvPr id="173" name="object 173" descr=""/>
          <p:cNvGrpSpPr/>
          <p:nvPr/>
        </p:nvGrpSpPr>
        <p:grpSpPr>
          <a:xfrm>
            <a:off x="3897534" y="8929211"/>
            <a:ext cx="197485" cy="962025"/>
            <a:chOff x="3897534" y="8929211"/>
            <a:chExt cx="197485" cy="962025"/>
          </a:xfrm>
        </p:grpSpPr>
        <p:pic>
          <p:nvPicPr>
            <p:cNvPr id="174" name="object 17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897534" y="8979503"/>
              <a:ext cx="196976" cy="911161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3946397" y="8929211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5346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06870" y="0"/>
                  </a:lnTo>
                  <a:lnTo>
                    <a:pt x="106870" y="4572"/>
                  </a:lnTo>
                  <a:lnTo>
                    <a:pt x="108394" y="6096"/>
                  </a:lnTo>
                  <a:lnTo>
                    <a:pt x="108394" y="12192"/>
                  </a:lnTo>
                  <a:lnTo>
                    <a:pt x="106870" y="13716"/>
                  </a:lnTo>
                  <a:lnTo>
                    <a:pt x="106870" y="16764"/>
                  </a:lnTo>
                  <a:lnTo>
                    <a:pt x="105346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6" name="object 176" descr=""/>
          <p:cNvGrpSpPr/>
          <p:nvPr/>
        </p:nvGrpSpPr>
        <p:grpSpPr>
          <a:xfrm>
            <a:off x="3897534" y="7960137"/>
            <a:ext cx="197485" cy="890269"/>
            <a:chOff x="3897534" y="7960137"/>
            <a:chExt cx="197485" cy="890269"/>
          </a:xfrm>
        </p:grpSpPr>
        <p:pic>
          <p:nvPicPr>
            <p:cNvPr id="177" name="object 17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897534" y="8102059"/>
              <a:ext cx="196977" cy="747807"/>
            </a:xfrm>
            <a:prstGeom prst="rect">
              <a:avLst/>
            </a:prstGeom>
          </p:spPr>
        </p:pic>
        <p:sp>
          <p:nvSpPr>
            <p:cNvPr id="178" name="object 178" descr=""/>
            <p:cNvSpPr/>
            <p:nvPr/>
          </p:nvSpPr>
          <p:spPr>
            <a:xfrm>
              <a:off x="3946397" y="8051672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6870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5346" y="1524"/>
                  </a:lnTo>
                  <a:lnTo>
                    <a:pt x="106870" y="1524"/>
                  </a:lnTo>
                  <a:lnTo>
                    <a:pt x="106870" y="4572"/>
                  </a:lnTo>
                  <a:lnTo>
                    <a:pt x="108394" y="6096"/>
                  </a:lnTo>
                  <a:lnTo>
                    <a:pt x="108394" y="13716"/>
                  </a:lnTo>
                  <a:lnTo>
                    <a:pt x="106870" y="13716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944873" y="7960137"/>
              <a:ext cx="149637" cy="70199"/>
            </a:xfrm>
            <a:prstGeom prst="rect">
              <a:avLst/>
            </a:prstGeom>
          </p:spPr>
        </p:pic>
      </p:grpSp>
      <p:grpSp>
        <p:nvGrpSpPr>
          <p:cNvPr id="180" name="object 180" descr=""/>
          <p:cNvGrpSpPr/>
          <p:nvPr/>
        </p:nvGrpSpPr>
        <p:grpSpPr>
          <a:xfrm>
            <a:off x="3888295" y="7322248"/>
            <a:ext cx="168275" cy="565150"/>
            <a:chOff x="3888295" y="7322248"/>
            <a:chExt cx="168275" cy="565150"/>
          </a:xfrm>
        </p:grpSpPr>
        <p:pic>
          <p:nvPicPr>
            <p:cNvPr id="181" name="object 18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944874" y="7786116"/>
              <a:ext cx="111442" cy="100774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3897534" y="7737348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5">
                  <a:moveTo>
                    <a:pt x="155733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54209" y="0"/>
                  </a:lnTo>
                  <a:lnTo>
                    <a:pt x="154209" y="1524"/>
                  </a:lnTo>
                  <a:lnTo>
                    <a:pt x="155733" y="1524"/>
                  </a:lnTo>
                  <a:lnTo>
                    <a:pt x="155733" y="4572"/>
                  </a:lnTo>
                  <a:lnTo>
                    <a:pt x="157257" y="6096"/>
                  </a:lnTo>
                  <a:lnTo>
                    <a:pt x="157257" y="13716"/>
                  </a:lnTo>
                  <a:lnTo>
                    <a:pt x="155733" y="13716"/>
                  </a:lnTo>
                  <a:lnTo>
                    <a:pt x="155733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" name="object 183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946398" y="7622857"/>
              <a:ext cx="109918" cy="86963"/>
            </a:xfrm>
            <a:prstGeom prst="rect">
              <a:avLst/>
            </a:prstGeom>
          </p:spPr>
        </p:pic>
        <p:sp>
          <p:nvSpPr>
            <p:cNvPr id="184" name="object 184" descr=""/>
            <p:cNvSpPr/>
            <p:nvPr/>
          </p:nvSpPr>
          <p:spPr>
            <a:xfrm>
              <a:off x="3944874" y="7526750"/>
              <a:ext cx="110489" cy="58419"/>
            </a:xfrm>
            <a:custGeom>
              <a:avLst/>
              <a:gdLst/>
              <a:ahLst/>
              <a:cxnLst/>
              <a:rect l="l" t="t" r="r" b="b"/>
              <a:pathLst>
                <a:path w="110489" h="58420">
                  <a:moveTo>
                    <a:pt x="108394" y="57912"/>
                  </a:moveTo>
                  <a:lnTo>
                    <a:pt x="3048" y="57912"/>
                  </a:lnTo>
                  <a:lnTo>
                    <a:pt x="3048" y="56388"/>
                  </a:lnTo>
                  <a:lnTo>
                    <a:pt x="1524" y="56388"/>
                  </a:lnTo>
                  <a:lnTo>
                    <a:pt x="1524" y="44196"/>
                  </a:lnTo>
                  <a:lnTo>
                    <a:pt x="3048" y="42672"/>
                  </a:lnTo>
                  <a:lnTo>
                    <a:pt x="3048" y="41148"/>
                  </a:lnTo>
                  <a:lnTo>
                    <a:pt x="19812" y="41148"/>
                  </a:lnTo>
                  <a:lnTo>
                    <a:pt x="15240" y="38100"/>
                  </a:lnTo>
                  <a:lnTo>
                    <a:pt x="12192" y="36576"/>
                  </a:lnTo>
                  <a:lnTo>
                    <a:pt x="4572" y="28956"/>
                  </a:lnTo>
                  <a:lnTo>
                    <a:pt x="4572" y="27432"/>
                  </a:lnTo>
                  <a:lnTo>
                    <a:pt x="3048" y="24384"/>
                  </a:lnTo>
                  <a:lnTo>
                    <a:pt x="1524" y="22860"/>
                  </a:lnTo>
                  <a:lnTo>
                    <a:pt x="1524" y="19812"/>
                  </a:lnTo>
                  <a:lnTo>
                    <a:pt x="0" y="18288"/>
                  </a:lnTo>
                  <a:lnTo>
                    <a:pt x="0" y="7620"/>
                  </a:lnTo>
                  <a:lnTo>
                    <a:pt x="1524" y="6096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9812" y="0"/>
                  </a:lnTo>
                  <a:lnTo>
                    <a:pt x="19812" y="6096"/>
                  </a:lnTo>
                  <a:lnTo>
                    <a:pt x="18288" y="7620"/>
                  </a:lnTo>
                  <a:lnTo>
                    <a:pt x="18288" y="12192"/>
                  </a:lnTo>
                  <a:lnTo>
                    <a:pt x="16764" y="13716"/>
                  </a:lnTo>
                  <a:lnTo>
                    <a:pt x="16764" y="16764"/>
                  </a:lnTo>
                  <a:lnTo>
                    <a:pt x="18288" y="18288"/>
                  </a:lnTo>
                  <a:lnTo>
                    <a:pt x="18288" y="21336"/>
                  </a:lnTo>
                  <a:lnTo>
                    <a:pt x="19812" y="22860"/>
                  </a:lnTo>
                  <a:lnTo>
                    <a:pt x="19812" y="24384"/>
                  </a:lnTo>
                  <a:lnTo>
                    <a:pt x="22860" y="25908"/>
                  </a:lnTo>
                  <a:lnTo>
                    <a:pt x="24384" y="28956"/>
                  </a:lnTo>
                  <a:lnTo>
                    <a:pt x="25908" y="30480"/>
                  </a:lnTo>
                  <a:lnTo>
                    <a:pt x="28956" y="32004"/>
                  </a:lnTo>
                  <a:lnTo>
                    <a:pt x="32004" y="35052"/>
                  </a:lnTo>
                  <a:lnTo>
                    <a:pt x="35052" y="36576"/>
                  </a:lnTo>
                  <a:lnTo>
                    <a:pt x="39624" y="39624"/>
                  </a:lnTo>
                  <a:lnTo>
                    <a:pt x="106870" y="39624"/>
                  </a:lnTo>
                  <a:lnTo>
                    <a:pt x="108394" y="41148"/>
                  </a:lnTo>
                  <a:lnTo>
                    <a:pt x="108394" y="44196"/>
                  </a:lnTo>
                  <a:lnTo>
                    <a:pt x="109918" y="45720"/>
                  </a:lnTo>
                  <a:lnTo>
                    <a:pt x="109918" y="51816"/>
                  </a:lnTo>
                  <a:lnTo>
                    <a:pt x="108394" y="53340"/>
                  </a:lnTo>
                  <a:lnTo>
                    <a:pt x="108394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888295" y="7372540"/>
              <a:ext cx="99345" cy="134302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4028789" y="7322248"/>
              <a:ext cx="26034" cy="24765"/>
            </a:xfrm>
            <a:custGeom>
              <a:avLst/>
              <a:gdLst/>
              <a:ahLst/>
              <a:cxnLst/>
              <a:rect l="l" t="t" r="r" b="b"/>
              <a:pathLst>
                <a:path w="26035" h="24765">
                  <a:moveTo>
                    <a:pt x="18383" y="24384"/>
                  </a:moveTo>
                  <a:lnTo>
                    <a:pt x="7715" y="24384"/>
                  </a:lnTo>
                  <a:lnTo>
                    <a:pt x="1523" y="21336"/>
                  </a:lnTo>
                  <a:lnTo>
                    <a:pt x="0" y="19812"/>
                  </a:lnTo>
                  <a:lnTo>
                    <a:pt x="0" y="4572"/>
                  </a:lnTo>
                  <a:lnTo>
                    <a:pt x="1523" y="3048"/>
                  </a:lnTo>
                  <a:lnTo>
                    <a:pt x="7715" y="0"/>
                  </a:lnTo>
                  <a:lnTo>
                    <a:pt x="12287" y="0"/>
                  </a:lnTo>
                  <a:lnTo>
                    <a:pt x="21431" y="0"/>
                  </a:lnTo>
                  <a:lnTo>
                    <a:pt x="22955" y="3048"/>
                  </a:lnTo>
                  <a:lnTo>
                    <a:pt x="24479" y="4572"/>
                  </a:lnTo>
                  <a:lnTo>
                    <a:pt x="26003" y="7620"/>
                  </a:lnTo>
                  <a:lnTo>
                    <a:pt x="26003" y="16764"/>
                  </a:lnTo>
                  <a:lnTo>
                    <a:pt x="24479" y="19812"/>
                  </a:lnTo>
                  <a:lnTo>
                    <a:pt x="21431" y="22859"/>
                  </a:lnTo>
                  <a:lnTo>
                    <a:pt x="18383" y="24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7" name="object 187" descr=""/>
          <p:cNvGrpSpPr/>
          <p:nvPr/>
        </p:nvGrpSpPr>
        <p:grpSpPr>
          <a:xfrm>
            <a:off x="3065145" y="4227290"/>
            <a:ext cx="159385" cy="308610"/>
            <a:chOff x="3065145" y="4227290"/>
            <a:chExt cx="159385" cy="308610"/>
          </a:xfrm>
        </p:grpSpPr>
        <p:sp>
          <p:nvSpPr>
            <p:cNvPr id="188" name="object 188" descr=""/>
            <p:cNvSpPr/>
            <p:nvPr/>
          </p:nvSpPr>
          <p:spPr>
            <a:xfrm>
              <a:off x="3065145" y="4476083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4572" y="19812"/>
                  </a:moveTo>
                  <a:lnTo>
                    <a:pt x="3048" y="19812"/>
                  </a:lnTo>
                  <a:lnTo>
                    <a:pt x="1524" y="18288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4572" y="0"/>
                  </a:lnTo>
                  <a:lnTo>
                    <a:pt x="54959" y="3048"/>
                  </a:lnTo>
                  <a:lnTo>
                    <a:pt x="58007" y="3048"/>
                  </a:lnTo>
                  <a:lnTo>
                    <a:pt x="58007" y="4572"/>
                  </a:lnTo>
                  <a:lnTo>
                    <a:pt x="59531" y="6096"/>
                  </a:lnTo>
                  <a:lnTo>
                    <a:pt x="59531" y="13716"/>
                  </a:lnTo>
                  <a:lnTo>
                    <a:pt x="58007" y="15240"/>
                  </a:lnTo>
                  <a:lnTo>
                    <a:pt x="58007" y="16764"/>
                  </a:lnTo>
                  <a:lnTo>
                    <a:pt x="54959" y="16764"/>
                  </a:lnTo>
                  <a:lnTo>
                    <a:pt x="4572" y="19812"/>
                  </a:lnTo>
                  <a:close/>
                </a:path>
                <a:path w="59689" h="59689">
                  <a:moveTo>
                    <a:pt x="54959" y="42672"/>
                  </a:moveTo>
                  <a:lnTo>
                    <a:pt x="1524" y="42672"/>
                  </a:lnTo>
                  <a:lnTo>
                    <a:pt x="1524" y="41148"/>
                  </a:lnTo>
                  <a:lnTo>
                    <a:pt x="3048" y="39624"/>
                  </a:lnTo>
                  <a:lnTo>
                    <a:pt x="4572" y="39624"/>
                  </a:lnTo>
                  <a:lnTo>
                    <a:pt x="54959" y="42672"/>
                  </a:lnTo>
                  <a:close/>
                </a:path>
                <a:path w="59689" h="59689">
                  <a:moveTo>
                    <a:pt x="4572" y="59436"/>
                  </a:moveTo>
                  <a:lnTo>
                    <a:pt x="3048" y="59436"/>
                  </a:lnTo>
                  <a:lnTo>
                    <a:pt x="1524" y="57912"/>
                  </a:lnTo>
                  <a:lnTo>
                    <a:pt x="1524" y="56388"/>
                  </a:lnTo>
                  <a:lnTo>
                    <a:pt x="0" y="54864"/>
                  </a:lnTo>
                  <a:lnTo>
                    <a:pt x="0" y="42672"/>
                  </a:lnTo>
                  <a:lnTo>
                    <a:pt x="58007" y="42672"/>
                  </a:lnTo>
                  <a:lnTo>
                    <a:pt x="58007" y="44196"/>
                  </a:lnTo>
                  <a:lnTo>
                    <a:pt x="59531" y="45720"/>
                  </a:lnTo>
                  <a:lnTo>
                    <a:pt x="59531" y="53340"/>
                  </a:lnTo>
                  <a:lnTo>
                    <a:pt x="58007" y="54864"/>
                  </a:lnTo>
                  <a:lnTo>
                    <a:pt x="58007" y="56388"/>
                  </a:lnTo>
                  <a:lnTo>
                    <a:pt x="54959" y="56388"/>
                  </a:lnTo>
                  <a:lnTo>
                    <a:pt x="4572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077336" y="4340257"/>
              <a:ext cx="145161" cy="96107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114008" y="4227290"/>
              <a:ext cx="110013" cy="86963"/>
            </a:xfrm>
            <a:prstGeom prst="rect">
              <a:avLst/>
            </a:prstGeom>
          </p:spPr>
        </p:pic>
      </p:grpSp>
      <p:grpSp>
        <p:nvGrpSpPr>
          <p:cNvPr id="191" name="object 191" descr=""/>
          <p:cNvGrpSpPr/>
          <p:nvPr/>
        </p:nvGrpSpPr>
        <p:grpSpPr>
          <a:xfrm>
            <a:off x="3072765" y="3683984"/>
            <a:ext cx="189865" cy="457834"/>
            <a:chOff x="3072765" y="3683984"/>
            <a:chExt cx="189865" cy="457834"/>
          </a:xfrm>
        </p:grpSpPr>
        <p:pic>
          <p:nvPicPr>
            <p:cNvPr id="192" name="object 192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112484" y="4048696"/>
              <a:ext cx="149637" cy="93059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072765" y="3804570"/>
              <a:ext cx="189357" cy="213645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12484" y="3683984"/>
              <a:ext cx="111537" cy="91535"/>
            </a:xfrm>
            <a:prstGeom prst="rect">
              <a:avLst/>
            </a:prstGeom>
          </p:spPr>
        </p:pic>
      </p:grpSp>
      <p:grpSp>
        <p:nvGrpSpPr>
          <p:cNvPr id="195" name="object 195" descr=""/>
          <p:cNvGrpSpPr/>
          <p:nvPr/>
        </p:nvGrpSpPr>
        <p:grpSpPr>
          <a:xfrm>
            <a:off x="3065144" y="3415379"/>
            <a:ext cx="159385" cy="194310"/>
            <a:chOff x="3065144" y="3415379"/>
            <a:chExt cx="159385" cy="194310"/>
          </a:xfrm>
        </p:grpSpPr>
        <p:sp>
          <p:nvSpPr>
            <p:cNvPr id="196" name="object 196" descr=""/>
            <p:cNvSpPr/>
            <p:nvPr/>
          </p:nvSpPr>
          <p:spPr>
            <a:xfrm>
              <a:off x="3065132" y="3531400"/>
              <a:ext cx="157480" cy="78105"/>
            </a:xfrm>
            <a:custGeom>
              <a:avLst/>
              <a:gdLst/>
              <a:ahLst/>
              <a:cxnLst/>
              <a:rect l="l" t="t" r="r" b="b"/>
              <a:pathLst>
                <a:path w="157480" h="78104">
                  <a:moveTo>
                    <a:pt x="30581" y="61048"/>
                  </a:moveTo>
                  <a:lnTo>
                    <a:pt x="29057" y="58000"/>
                  </a:lnTo>
                  <a:lnTo>
                    <a:pt x="26009" y="54952"/>
                  </a:lnTo>
                  <a:lnTo>
                    <a:pt x="12192" y="54952"/>
                  </a:lnTo>
                  <a:lnTo>
                    <a:pt x="9144" y="58000"/>
                  </a:lnTo>
                  <a:lnTo>
                    <a:pt x="7620" y="61048"/>
                  </a:lnTo>
                  <a:lnTo>
                    <a:pt x="7620" y="70192"/>
                  </a:lnTo>
                  <a:lnTo>
                    <a:pt x="9144" y="73240"/>
                  </a:lnTo>
                  <a:lnTo>
                    <a:pt x="12192" y="76288"/>
                  </a:lnTo>
                  <a:lnTo>
                    <a:pt x="15240" y="77812"/>
                  </a:lnTo>
                  <a:lnTo>
                    <a:pt x="22961" y="77812"/>
                  </a:lnTo>
                  <a:lnTo>
                    <a:pt x="26009" y="76288"/>
                  </a:lnTo>
                  <a:lnTo>
                    <a:pt x="29057" y="73240"/>
                  </a:lnTo>
                  <a:lnTo>
                    <a:pt x="30581" y="70192"/>
                  </a:lnTo>
                  <a:lnTo>
                    <a:pt x="30581" y="61048"/>
                  </a:lnTo>
                  <a:close/>
                </a:path>
                <a:path w="157480" h="78104">
                  <a:moveTo>
                    <a:pt x="157353" y="59524"/>
                  </a:moveTo>
                  <a:lnTo>
                    <a:pt x="155740" y="58000"/>
                  </a:lnTo>
                  <a:lnTo>
                    <a:pt x="155740" y="56476"/>
                  </a:lnTo>
                  <a:lnTo>
                    <a:pt x="51917" y="56476"/>
                  </a:lnTo>
                  <a:lnTo>
                    <a:pt x="51917" y="58000"/>
                  </a:lnTo>
                  <a:lnTo>
                    <a:pt x="50393" y="58000"/>
                  </a:lnTo>
                  <a:lnTo>
                    <a:pt x="50393" y="62572"/>
                  </a:lnTo>
                  <a:lnTo>
                    <a:pt x="48869" y="64096"/>
                  </a:lnTo>
                  <a:lnTo>
                    <a:pt x="48869" y="67144"/>
                  </a:lnTo>
                  <a:lnTo>
                    <a:pt x="50393" y="68668"/>
                  </a:lnTo>
                  <a:lnTo>
                    <a:pt x="50393" y="74764"/>
                  </a:lnTo>
                  <a:lnTo>
                    <a:pt x="155740" y="74764"/>
                  </a:lnTo>
                  <a:lnTo>
                    <a:pt x="155740" y="73240"/>
                  </a:lnTo>
                  <a:lnTo>
                    <a:pt x="157353" y="73240"/>
                  </a:lnTo>
                  <a:lnTo>
                    <a:pt x="157353" y="59524"/>
                  </a:lnTo>
                  <a:close/>
                </a:path>
                <a:path w="157480" h="78104">
                  <a:moveTo>
                    <a:pt x="157353" y="1524"/>
                  </a:moveTo>
                  <a:lnTo>
                    <a:pt x="155740" y="1524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4572"/>
                  </a:lnTo>
                  <a:lnTo>
                    <a:pt x="0" y="6096"/>
                  </a:lnTo>
                  <a:lnTo>
                    <a:pt x="0" y="10668"/>
                  </a:lnTo>
                  <a:lnTo>
                    <a:pt x="1524" y="12192"/>
                  </a:lnTo>
                  <a:lnTo>
                    <a:pt x="1524" y="16764"/>
                  </a:lnTo>
                  <a:lnTo>
                    <a:pt x="3048" y="16764"/>
                  </a:lnTo>
                  <a:lnTo>
                    <a:pt x="3048" y="18288"/>
                  </a:lnTo>
                  <a:lnTo>
                    <a:pt x="155740" y="18288"/>
                  </a:lnTo>
                  <a:lnTo>
                    <a:pt x="155740" y="16764"/>
                  </a:lnTo>
                  <a:lnTo>
                    <a:pt x="157353" y="15240"/>
                  </a:lnTo>
                  <a:lnTo>
                    <a:pt x="157353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7" name="object 197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112484" y="3415379"/>
              <a:ext cx="111537" cy="93154"/>
            </a:xfrm>
            <a:prstGeom prst="rect">
              <a:avLst/>
            </a:prstGeom>
          </p:spPr>
        </p:pic>
      </p:grpSp>
      <p:pic>
        <p:nvPicPr>
          <p:cNvPr id="198" name="object 198" descr="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3065144" y="1938147"/>
            <a:ext cx="196977" cy="1391793"/>
          </a:xfrm>
          <a:prstGeom prst="rect">
            <a:avLst/>
          </a:prstGeom>
        </p:spPr>
      </p:pic>
      <p:grpSp>
        <p:nvGrpSpPr>
          <p:cNvPr id="199" name="object 199" descr=""/>
          <p:cNvGrpSpPr/>
          <p:nvPr/>
        </p:nvGrpSpPr>
        <p:grpSpPr>
          <a:xfrm>
            <a:off x="3065144" y="1408557"/>
            <a:ext cx="197485" cy="448945"/>
            <a:chOff x="3065144" y="1408557"/>
            <a:chExt cx="197485" cy="448945"/>
          </a:xfrm>
        </p:grpSpPr>
        <p:pic>
          <p:nvPicPr>
            <p:cNvPr id="200" name="object 200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065144" y="1668017"/>
              <a:ext cx="158877" cy="189261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112484" y="1573434"/>
              <a:ext cx="149637" cy="71723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114008" y="1465040"/>
              <a:ext cx="110013" cy="86963"/>
            </a:xfrm>
            <a:prstGeom prst="rect">
              <a:avLst/>
            </a:prstGeom>
          </p:spPr>
        </p:pic>
        <p:sp>
          <p:nvSpPr>
            <p:cNvPr id="203" name="object 203" descr=""/>
            <p:cNvSpPr/>
            <p:nvPr/>
          </p:nvSpPr>
          <p:spPr>
            <a:xfrm>
              <a:off x="3065144" y="1408557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5">
                  <a:moveTo>
                    <a:pt x="155733" y="18383"/>
                  </a:moveTo>
                  <a:lnTo>
                    <a:pt x="1524" y="18383"/>
                  </a:lnTo>
                  <a:lnTo>
                    <a:pt x="1524" y="12287"/>
                  </a:lnTo>
                  <a:lnTo>
                    <a:pt x="0" y="10763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55733" y="0"/>
                  </a:lnTo>
                  <a:lnTo>
                    <a:pt x="155733" y="1524"/>
                  </a:lnTo>
                  <a:lnTo>
                    <a:pt x="157257" y="3048"/>
                  </a:lnTo>
                  <a:lnTo>
                    <a:pt x="157257" y="16859"/>
                  </a:lnTo>
                  <a:lnTo>
                    <a:pt x="155733" y="16859"/>
                  </a:lnTo>
                  <a:lnTo>
                    <a:pt x="155733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4" name="object 204" descr=""/>
          <p:cNvGrpSpPr/>
          <p:nvPr/>
        </p:nvGrpSpPr>
        <p:grpSpPr>
          <a:xfrm>
            <a:off x="3065144" y="1236154"/>
            <a:ext cx="159385" cy="133985"/>
            <a:chOff x="3065144" y="1236154"/>
            <a:chExt cx="159385" cy="133985"/>
          </a:xfrm>
        </p:grpSpPr>
        <p:sp>
          <p:nvSpPr>
            <p:cNvPr id="205" name="object 205" descr=""/>
            <p:cNvSpPr/>
            <p:nvPr/>
          </p:nvSpPr>
          <p:spPr>
            <a:xfrm>
              <a:off x="3065132" y="1352080"/>
              <a:ext cx="157480" cy="17780"/>
            </a:xfrm>
            <a:custGeom>
              <a:avLst/>
              <a:gdLst/>
              <a:ahLst/>
              <a:cxnLst/>
              <a:rect l="l" t="t" r="r" b="b"/>
              <a:pathLst>
                <a:path w="157480" h="17780">
                  <a:moveTo>
                    <a:pt x="157264" y="1270"/>
                  </a:moveTo>
                  <a:lnTo>
                    <a:pt x="155740" y="1270"/>
                  </a:lnTo>
                  <a:lnTo>
                    <a:pt x="155740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1524" y="508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762" y="10160"/>
                  </a:lnTo>
                  <a:lnTo>
                    <a:pt x="762" y="12700"/>
                  </a:lnTo>
                  <a:lnTo>
                    <a:pt x="1524" y="12700"/>
                  </a:lnTo>
                  <a:lnTo>
                    <a:pt x="1524" y="15240"/>
                  </a:lnTo>
                  <a:lnTo>
                    <a:pt x="1524" y="16510"/>
                  </a:lnTo>
                  <a:lnTo>
                    <a:pt x="3048" y="16510"/>
                  </a:lnTo>
                  <a:lnTo>
                    <a:pt x="3048" y="17780"/>
                  </a:lnTo>
                  <a:lnTo>
                    <a:pt x="155740" y="17780"/>
                  </a:lnTo>
                  <a:lnTo>
                    <a:pt x="155740" y="16510"/>
                  </a:lnTo>
                  <a:lnTo>
                    <a:pt x="155740" y="15240"/>
                  </a:lnTo>
                  <a:lnTo>
                    <a:pt x="157264" y="15240"/>
                  </a:lnTo>
                  <a:lnTo>
                    <a:pt x="157264" y="12700"/>
                  </a:lnTo>
                  <a:lnTo>
                    <a:pt x="157264" y="10160"/>
                  </a:lnTo>
                  <a:lnTo>
                    <a:pt x="157264" y="5080"/>
                  </a:lnTo>
                  <a:lnTo>
                    <a:pt x="1572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114008" y="1236154"/>
              <a:ext cx="110013" cy="86963"/>
            </a:xfrm>
            <a:prstGeom prst="rect">
              <a:avLst/>
            </a:prstGeom>
          </p:spPr>
        </p:pic>
      </p:grpSp>
      <p:pic>
        <p:nvPicPr>
          <p:cNvPr id="207" name="object 207" descr="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3112484" y="958405"/>
            <a:ext cx="111537" cy="204501"/>
          </a:xfrm>
          <a:prstGeom prst="rect">
            <a:avLst/>
          </a:prstGeom>
        </p:spPr>
      </p:pic>
      <p:grpSp>
        <p:nvGrpSpPr>
          <p:cNvPr id="208" name="object 208" descr=""/>
          <p:cNvGrpSpPr/>
          <p:nvPr/>
        </p:nvGrpSpPr>
        <p:grpSpPr>
          <a:xfrm>
            <a:off x="3112484" y="299084"/>
            <a:ext cx="111760" cy="591185"/>
            <a:chOff x="3112484" y="299084"/>
            <a:chExt cx="111760" cy="591185"/>
          </a:xfrm>
        </p:grpSpPr>
        <p:pic>
          <p:nvPicPr>
            <p:cNvPr id="209" name="object 20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112484" y="720280"/>
              <a:ext cx="111537" cy="169449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112484" y="532637"/>
              <a:ext cx="110013" cy="149542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112484" y="424243"/>
              <a:ext cx="111537" cy="82391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12484" y="299084"/>
              <a:ext cx="110013" cy="87058"/>
            </a:xfrm>
            <a:prstGeom prst="rect">
              <a:avLst/>
            </a:prstGeom>
          </p:spPr>
        </p:pic>
      </p:grpSp>
      <p:pic>
        <p:nvPicPr>
          <p:cNvPr id="213" name="object 213" descr="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3112484" y="6095"/>
            <a:ext cx="149637" cy="213646"/>
          </a:xfrm>
          <a:prstGeom prst="rect">
            <a:avLst/>
          </a:prstGeom>
        </p:spPr>
      </p:pic>
      <p:pic>
        <p:nvPicPr>
          <p:cNvPr id="214" name="object 214" descr="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3364515" y="3529869"/>
            <a:ext cx="175641" cy="1010221"/>
          </a:xfrm>
          <a:prstGeom prst="rect">
            <a:avLst/>
          </a:prstGeom>
        </p:spPr>
      </p:pic>
      <p:pic>
        <p:nvPicPr>
          <p:cNvPr id="215" name="object 215" descr="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3350704" y="2649283"/>
            <a:ext cx="149733" cy="802767"/>
          </a:xfrm>
          <a:prstGeom prst="rect">
            <a:avLst/>
          </a:prstGeom>
        </p:spPr>
      </p:pic>
      <p:grpSp>
        <p:nvGrpSpPr>
          <p:cNvPr id="216" name="object 216" descr=""/>
          <p:cNvGrpSpPr/>
          <p:nvPr/>
        </p:nvGrpSpPr>
        <p:grpSpPr>
          <a:xfrm>
            <a:off x="3343084" y="1771840"/>
            <a:ext cx="197485" cy="793750"/>
            <a:chOff x="3343084" y="1771840"/>
            <a:chExt cx="197485" cy="793750"/>
          </a:xfrm>
        </p:grpSpPr>
        <p:pic>
          <p:nvPicPr>
            <p:cNvPr id="217" name="object 217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343084" y="2472308"/>
              <a:ext cx="157353" cy="93059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390423" y="2365438"/>
              <a:ext cx="110013" cy="82391"/>
            </a:xfrm>
            <a:prstGeom prst="rect">
              <a:avLst/>
            </a:prstGeom>
          </p:spPr>
        </p:pic>
        <p:pic>
          <p:nvPicPr>
            <p:cNvPr id="219" name="object 219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390423" y="2272379"/>
              <a:ext cx="149733" cy="71723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390423" y="2163984"/>
              <a:ext cx="110013" cy="82391"/>
            </a:xfrm>
            <a:prstGeom prst="rect">
              <a:avLst/>
            </a:prstGeom>
          </p:spPr>
        </p:pic>
        <p:sp>
          <p:nvSpPr>
            <p:cNvPr id="221" name="object 221" descr=""/>
            <p:cNvSpPr/>
            <p:nvPr/>
          </p:nvSpPr>
          <p:spPr>
            <a:xfrm>
              <a:off x="3390417" y="2040356"/>
              <a:ext cx="110489" cy="95250"/>
            </a:xfrm>
            <a:custGeom>
              <a:avLst/>
              <a:gdLst/>
              <a:ahLst/>
              <a:cxnLst/>
              <a:rect l="l" t="t" r="r" b="b"/>
              <a:pathLst>
                <a:path w="110489" h="95250">
                  <a:moveTo>
                    <a:pt x="110007" y="84010"/>
                  </a:moveTo>
                  <a:lnTo>
                    <a:pt x="108483" y="82486"/>
                  </a:lnTo>
                  <a:lnTo>
                    <a:pt x="108483" y="76390"/>
                  </a:lnTo>
                  <a:lnTo>
                    <a:pt x="39712" y="76390"/>
                  </a:lnTo>
                  <a:lnTo>
                    <a:pt x="35140" y="73240"/>
                  </a:lnTo>
                  <a:lnTo>
                    <a:pt x="32092" y="71716"/>
                  </a:lnTo>
                  <a:lnTo>
                    <a:pt x="29044" y="68668"/>
                  </a:lnTo>
                  <a:lnTo>
                    <a:pt x="25996" y="67144"/>
                  </a:lnTo>
                  <a:lnTo>
                    <a:pt x="24472" y="64096"/>
                  </a:lnTo>
                  <a:lnTo>
                    <a:pt x="22948" y="62572"/>
                  </a:lnTo>
                  <a:lnTo>
                    <a:pt x="19900" y="61048"/>
                  </a:lnTo>
                  <a:lnTo>
                    <a:pt x="19900" y="59524"/>
                  </a:lnTo>
                  <a:lnTo>
                    <a:pt x="18376" y="56476"/>
                  </a:lnTo>
                  <a:lnTo>
                    <a:pt x="18376" y="54952"/>
                  </a:lnTo>
                  <a:lnTo>
                    <a:pt x="16852" y="53428"/>
                  </a:lnTo>
                  <a:lnTo>
                    <a:pt x="16852" y="50380"/>
                  </a:lnTo>
                  <a:lnTo>
                    <a:pt x="18376" y="48856"/>
                  </a:lnTo>
                  <a:lnTo>
                    <a:pt x="18376" y="44284"/>
                  </a:lnTo>
                  <a:lnTo>
                    <a:pt x="19900" y="42760"/>
                  </a:lnTo>
                  <a:lnTo>
                    <a:pt x="19900" y="36664"/>
                  </a:lnTo>
                  <a:lnTo>
                    <a:pt x="15328" y="36664"/>
                  </a:lnTo>
                  <a:lnTo>
                    <a:pt x="15328" y="35140"/>
                  </a:lnTo>
                  <a:lnTo>
                    <a:pt x="7620" y="35140"/>
                  </a:lnTo>
                  <a:lnTo>
                    <a:pt x="6096" y="36664"/>
                  </a:lnTo>
                  <a:lnTo>
                    <a:pt x="3048" y="36664"/>
                  </a:lnTo>
                  <a:lnTo>
                    <a:pt x="3048" y="38188"/>
                  </a:lnTo>
                  <a:lnTo>
                    <a:pt x="1524" y="38188"/>
                  </a:lnTo>
                  <a:lnTo>
                    <a:pt x="1524" y="41236"/>
                  </a:lnTo>
                  <a:lnTo>
                    <a:pt x="0" y="42760"/>
                  </a:lnTo>
                  <a:lnTo>
                    <a:pt x="0" y="54952"/>
                  </a:lnTo>
                  <a:lnTo>
                    <a:pt x="1524" y="56476"/>
                  </a:lnTo>
                  <a:lnTo>
                    <a:pt x="1524" y="59524"/>
                  </a:lnTo>
                  <a:lnTo>
                    <a:pt x="3048" y="61048"/>
                  </a:lnTo>
                  <a:lnTo>
                    <a:pt x="3048" y="62572"/>
                  </a:lnTo>
                  <a:lnTo>
                    <a:pt x="4572" y="65620"/>
                  </a:lnTo>
                  <a:lnTo>
                    <a:pt x="7620" y="67144"/>
                  </a:lnTo>
                  <a:lnTo>
                    <a:pt x="9144" y="70192"/>
                  </a:lnTo>
                  <a:lnTo>
                    <a:pt x="12280" y="73240"/>
                  </a:lnTo>
                  <a:lnTo>
                    <a:pt x="15328" y="74764"/>
                  </a:lnTo>
                  <a:lnTo>
                    <a:pt x="19900" y="77914"/>
                  </a:lnTo>
                  <a:lnTo>
                    <a:pt x="3048" y="77914"/>
                  </a:lnTo>
                  <a:lnTo>
                    <a:pt x="3048" y="79438"/>
                  </a:lnTo>
                  <a:lnTo>
                    <a:pt x="1524" y="80962"/>
                  </a:lnTo>
                  <a:lnTo>
                    <a:pt x="1524" y="91630"/>
                  </a:lnTo>
                  <a:lnTo>
                    <a:pt x="3048" y="93154"/>
                  </a:lnTo>
                  <a:lnTo>
                    <a:pt x="3048" y="94678"/>
                  </a:lnTo>
                  <a:lnTo>
                    <a:pt x="108483" y="94678"/>
                  </a:lnTo>
                  <a:lnTo>
                    <a:pt x="108483" y="88582"/>
                  </a:lnTo>
                  <a:lnTo>
                    <a:pt x="110007" y="87058"/>
                  </a:lnTo>
                  <a:lnTo>
                    <a:pt x="110007" y="84010"/>
                  </a:lnTo>
                  <a:close/>
                </a:path>
                <a:path w="110489" h="95250">
                  <a:moveTo>
                    <a:pt x="110007" y="7620"/>
                  </a:moveTo>
                  <a:lnTo>
                    <a:pt x="108483" y="6096"/>
                  </a:lnTo>
                  <a:lnTo>
                    <a:pt x="108483" y="0"/>
                  </a:lnTo>
                  <a:lnTo>
                    <a:pt x="3136" y="0"/>
                  </a:lnTo>
                  <a:lnTo>
                    <a:pt x="3136" y="1524"/>
                  </a:lnTo>
                  <a:lnTo>
                    <a:pt x="1612" y="1524"/>
                  </a:lnTo>
                  <a:lnTo>
                    <a:pt x="1612" y="15328"/>
                  </a:lnTo>
                  <a:lnTo>
                    <a:pt x="3136" y="16852"/>
                  </a:lnTo>
                  <a:lnTo>
                    <a:pt x="3136" y="18376"/>
                  </a:lnTo>
                  <a:lnTo>
                    <a:pt x="106959" y="18376"/>
                  </a:lnTo>
                  <a:lnTo>
                    <a:pt x="108483" y="16852"/>
                  </a:lnTo>
                  <a:lnTo>
                    <a:pt x="108483" y="12192"/>
                  </a:lnTo>
                  <a:lnTo>
                    <a:pt x="110007" y="10668"/>
                  </a:lnTo>
                  <a:lnTo>
                    <a:pt x="110007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2" name="object 222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91947" y="1918335"/>
              <a:ext cx="148209" cy="96107"/>
            </a:xfrm>
            <a:prstGeom prst="rect">
              <a:avLst/>
            </a:prstGeom>
          </p:spPr>
        </p:pic>
        <p:sp>
          <p:nvSpPr>
            <p:cNvPr id="223" name="object 223" descr=""/>
            <p:cNvSpPr/>
            <p:nvPr/>
          </p:nvSpPr>
          <p:spPr>
            <a:xfrm>
              <a:off x="3343071" y="1877098"/>
              <a:ext cx="157480" cy="20320"/>
            </a:xfrm>
            <a:custGeom>
              <a:avLst/>
              <a:gdLst/>
              <a:ahLst/>
              <a:cxnLst/>
              <a:rect l="l" t="t" r="r" b="b"/>
              <a:pathLst>
                <a:path w="157479" h="20319">
                  <a:moveTo>
                    <a:pt x="154305" y="18288"/>
                  </a:moveTo>
                  <a:lnTo>
                    <a:pt x="3048" y="18288"/>
                  </a:lnTo>
                  <a:lnTo>
                    <a:pt x="3048" y="19812"/>
                  </a:lnTo>
                  <a:lnTo>
                    <a:pt x="154305" y="19812"/>
                  </a:lnTo>
                  <a:lnTo>
                    <a:pt x="154305" y="18288"/>
                  </a:lnTo>
                  <a:close/>
                </a:path>
                <a:path w="157479" h="20319">
                  <a:moveTo>
                    <a:pt x="157353" y="7620"/>
                  </a:moveTo>
                  <a:lnTo>
                    <a:pt x="156718" y="7620"/>
                  </a:lnTo>
                  <a:lnTo>
                    <a:pt x="156718" y="6350"/>
                  </a:lnTo>
                  <a:lnTo>
                    <a:pt x="155829" y="6350"/>
                  </a:lnTo>
                  <a:lnTo>
                    <a:pt x="155829" y="2540"/>
                  </a:lnTo>
                  <a:lnTo>
                    <a:pt x="155829" y="1270"/>
                  </a:lnTo>
                  <a:lnTo>
                    <a:pt x="154305" y="1270"/>
                  </a:lnTo>
                  <a:lnTo>
                    <a:pt x="154305" y="0"/>
                  </a:lnTo>
                  <a:lnTo>
                    <a:pt x="3048" y="0"/>
                  </a:lnTo>
                  <a:lnTo>
                    <a:pt x="3048" y="1270"/>
                  </a:lnTo>
                  <a:lnTo>
                    <a:pt x="1524" y="1270"/>
                  </a:lnTo>
                  <a:lnTo>
                    <a:pt x="1524" y="2540"/>
                  </a:lnTo>
                  <a:lnTo>
                    <a:pt x="0" y="254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155829" y="17780"/>
                  </a:lnTo>
                  <a:lnTo>
                    <a:pt x="155829" y="16510"/>
                  </a:lnTo>
                  <a:lnTo>
                    <a:pt x="155829" y="13970"/>
                  </a:lnTo>
                  <a:lnTo>
                    <a:pt x="156210" y="13970"/>
                  </a:lnTo>
                  <a:lnTo>
                    <a:pt x="156210" y="12700"/>
                  </a:lnTo>
                  <a:lnTo>
                    <a:pt x="157353" y="12700"/>
                  </a:lnTo>
                  <a:lnTo>
                    <a:pt x="157353" y="7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4" name="object 224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90423" y="1771840"/>
              <a:ext cx="110013" cy="83915"/>
            </a:xfrm>
            <a:prstGeom prst="rect">
              <a:avLst/>
            </a:prstGeom>
          </p:spPr>
        </p:pic>
      </p:grpSp>
      <p:grpSp>
        <p:nvGrpSpPr>
          <p:cNvPr id="225" name="object 225" descr=""/>
          <p:cNvGrpSpPr/>
          <p:nvPr/>
        </p:nvGrpSpPr>
        <p:grpSpPr>
          <a:xfrm>
            <a:off x="3343084" y="1103375"/>
            <a:ext cx="197485" cy="582930"/>
            <a:chOff x="3343084" y="1103375"/>
            <a:chExt cx="197485" cy="582930"/>
          </a:xfrm>
        </p:grpSpPr>
        <p:pic>
          <p:nvPicPr>
            <p:cNvPr id="226" name="object 226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43084" y="1599342"/>
              <a:ext cx="157353" cy="86963"/>
            </a:xfrm>
            <a:prstGeom prst="rect">
              <a:avLst/>
            </a:prstGeom>
          </p:spPr>
        </p:pic>
        <p:pic>
          <p:nvPicPr>
            <p:cNvPr id="227" name="object 22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390423" y="1285017"/>
              <a:ext cx="149733" cy="283844"/>
            </a:xfrm>
            <a:prstGeom prst="rect">
              <a:avLst/>
            </a:prstGeom>
          </p:spPr>
        </p:pic>
        <p:pic>
          <p:nvPicPr>
            <p:cNvPr id="228" name="object 228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364515" y="1103375"/>
              <a:ext cx="135921" cy="155638"/>
            </a:xfrm>
            <a:prstGeom prst="rect">
              <a:avLst/>
            </a:prstGeom>
          </p:spPr>
        </p:pic>
      </p:grpSp>
      <p:pic>
        <p:nvPicPr>
          <p:cNvPr id="229" name="object 229" descr="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3343084" y="7619"/>
            <a:ext cx="197072" cy="1020984"/>
          </a:xfrm>
          <a:prstGeom prst="rect">
            <a:avLst/>
          </a:prstGeom>
        </p:spPr>
      </p:pic>
      <p:pic>
        <p:nvPicPr>
          <p:cNvPr id="230" name="object 230" descr="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3627215" y="3777043"/>
            <a:ext cx="151161" cy="766095"/>
          </a:xfrm>
          <a:prstGeom prst="rect">
            <a:avLst/>
          </a:prstGeom>
        </p:spPr>
      </p:pic>
      <p:grpSp>
        <p:nvGrpSpPr>
          <p:cNvPr id="231" name="object 231" descr=""/>
          <p:cNvGrpSpPr/>
          <p:nvPr/>
        </p:nvGrpSpPr>
        <p:grpSpPr>
          <a:xfrm>
            <a:off x="3619500" y="3304032"/>
            <a:ext cx="159385" cy="387985"/>
            <a:chOff x="3619500" y="3304032"/>
            <a:chExt cx="159385" cy="387985"/>
          </a:xfrm>
        </p:grpSpPr>
        <p:pic>
          <p:nvPicPr>
            <p:cNvPr id="232" name="object 232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666839" y="3482530"/>
              <a:ext cx="111537" cy="91630"/>
            </a:xfrm>
            <a:prstGeom prst="rect">
              <a:avLst/>
            </a:prstGeom>
          </p:spPr>
        </p:pic>
        <p:pic>
          <p:nvPicPr>
            <p:cNvPr id="233" name="object 233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619500" y="3604641"/>
              <a:ext cx="157353" cy="86963"/>
            </a:xfrm>
            <a:prstGeom prst="rect">
              <a:avLst/>
            </a:prstGeom>
          </p:spPr>
        </p:pic>
        <p:pic>
          <p:nvPicPr>
            <p:cNvPr id="234" name="object 234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666839" y="3304032"/>
              <a:ext cx="110013" cy="149542"/>
            </a:xfrm>
            <a:prstGeom prst="rect">
              <a:avLst/>
            </a:prstGeom>
          </p:spPr>
        </p:pic>
      </p:grpSp>
      <p:grpSp>
        <p:nvGrpSpPr>
          <p:cNvPr id="235" name="object 235" descr=""/>
          <p:cNvGrpSpPr/>
          <p:nvPr/>
        </p:nvGrpSpPr>
        <p:grpSpPr>
          <a:xfrm>
            <a:off x="3619500" y="2650807"/>
            <a:ext cx="197485" cy="580390"/>
            <a:chOff x="3619500" y="2650807"/>
            <a:chExt cx="197485" cy="580390"/>
          </a:xfrm>
        </p:grpSpPr>
        <p:pic>
          <p:nvPicPr>
            <p:cNvPr id="236" name="object 236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666839" y="3148298"/>
              <a:ext cx="111537" cy="82486"/>
            </a:xfrm>
            <a:prstGeom prst="rect">
              <a:avLst/>
            </a:prstGeom>
          </p:spPr>
        </p:pic>
        <p:pic>
          <p:nvPicPr>
            <p:cNvPr id="237" name="object 237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666839" y="3036950"/>
              <a:ext cx="149733" cy="79343"/>
            </a:xfrm>
            <a:prstGeom prst="rect">
              <a:avLst/>
            </a:prstGeom>
          </p:spPr>
        </p:pic>
        <p:sp>
          <p:nvSpPr>
            <p:cNvPr id="238" name="object 238" descr=""/>
            <p:cNvSpPr/>
            <p:nvPr/>
          </p:nvSpPr>
          <p:spPr>
            <a:xfrm>
              <a:off x="3619500" y="2937700"/>
              <a:ext cx="157480" cy="76835"/>
            </a:xfrm>
            <a:custGeom>
              <a:avLst/>
              <a:gdLst/>
              <a:ahLst/>
              <a:cxnLst/>
              <a:rect l="l" t="t" r="r" b="b"/>
              <a:pathLst>
                <a:path w="157479" h="76835">
                  <a:moveTo>
                    <a:pt x="157353" y="59537"/>
                  </a:moveTo>
                  <a:lnTo>
                    <a:pt x="155829" y="59537"/>
                  </a:lnTo>
                  <a:lnTo>
                    <a:pt x="155829" y="58013"/>
                  </a:lnTo>
                  <a:lnTo>
                    <a:pt x="50380" y="58013"/>
                  </a:lnTo>
                  <a:lnTo>
                    <a:pt x="50380" y="61061"/>
                  </a:lnTo>
                  <a:lnTo>
                    <a:pt x="48856" y="62585"/>
                  </a:lnTo>
                  <a:lnTo>
                    <a:pt x="48856" y="71729"/>
                  </a:lnTo>
                  <a:lnTo>
                    <a:pt x="50380" y="71729"/>
                  </a:lnTo>
                  <a:lnTo>
                    <a:pt x="50380" y="74777"/>
                  </a:lnTo>
                  <a:lnTo>
                    <a:pt x="51904" y="74777"/>
                  </a:lnTo>
                  <a:lnTo>
                    <a:pt x="51904" y="76301"/>
                  </a:lnTo>
                  <a:lnTo>
                    <a:pt x="154305" y="76301"/>
                  </a:lnTo>
                  <a:lnTo>
                    <a:pt x="157353" y="73253"/>
                  </a:lnTo>
                  <a:lnTo>
                    <a:pt x="157353" y="59537"/>
                  </a:lnTo>
                  <a:close/>
                </a:path>
                <a:path w="157479" h="76835">
                  <a:moveTo>
                    <a:pt x="157353" y="3048"/>
                  </a:moveTo>
                  <a:lnTo>
                    <a:pt x="155829" y="1524"/>
                  </a:lnTo>
                  <a:lnTo>
                    <a:pt x="155829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524" y="3048"/>
                  </a:lnTo>
                  <a:lnTo>
                    <a:pt x="0" y="4572"/>
                  </a:lnTo>
                  <a:lnTo>
                    <a:pt x="0" y="13817"/>
                  </a:lnTo>
                  <a:lnTo>
                    <a:pt x="1524" y="15341"/>
                  </a:lnTo>
                  <a:lnTo>
                    <a:pt x="1524" y="18389"/>
                  </a:lnTo>
                  <a:lnTo>
                    <a:pt x="155829" y="18389"/>
                  </a:lnTo>
                  <a:lnTo>
                    <a:pt x="155829" y="16865"/>
                  </a:lnTo>
                  <a:lnTo>
                    <a:pt x="157353" y="15341"/>
                  </a:lnTo>
                  <a:lnTo>
                    <a:pt x="157353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9" name="object 239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666839" y="2759201"/>
              <a:ext cx="110013" cy="149542"/>
            </a:xfrm>
            <a:prstGeom prst="rect">
              <a:avLst/>
            </a:prstGeom>
          </p:spPr>
        </p:pic>
        <p:pic>
          <p:nvPicPr>
            <p:cNvPr id="240" name="object 240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666839" y="2650807"/>
              <a:ext cx="111537" cy="82391"/>
            </a:xfrm>
            <a:prstGeom prst="rect">
              <a:avLst/>
            </a:prstGeom>
          </p:spPr>
        </p:pic>
      </p:grpSp>
      <p:grpSp>
        <p:nvGrpSpPr>
          <p:cNvPr id="241" name="object 241" descr=""/>
          <p:cNvGrpSpPr/>
          <p:nvPr/>
        </p:nvGrpSpPr>
        <p:grpSpPr>
          <a:xfrm>
            <a:off x="3619500" y="2176176"/>
            <a:ext cx="159385" cy="387985"/>
            <a:chOff x="3619500" y="2176176"/>
            <a:chExt cx="159385" cy="387985"/>
          </a:xfrm>
        </p:grpSpPr>
        <p:pic>
          <p:nvPicPr>
            <p:cNvPr id="242" name="object 242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619500" y="2478405"/>
              <a:ext cx="157353" cy="85439"/>
            </a:xfrm>
            <a:prstGeom prst="rect">
              <a:avLst/>
            </a:prstGeom>
          </p:spPr>
        </p:pic>
        <p:pic>
          <p:nvPicPr>
            <p:cNvPr id="243" name="object 243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666839" y="2354770"/>
              <a:ext cx="111537" cy="91535"/>
            </a:xfrm>
            <a:prstGeom prst="rect">
              <a:avLst/>
            </a:prstGeom>
          </p:spPr>
        </p:pic>
        <p:pic>
          <p:nvPicPr>
            <p:cNvPr id="244" name="object 24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666839" y="2176176"/>
              <a:ext cx="110013" cy="149637"/>
            </a:xfrm>
            <a:prstGeom prst="rect">
              <a:avLst/>
            </a:prstGeom>
          </p:spPr>
        </p:pic>
      </p:grpSp>
      <p:grpSp>
        <p:nvGrpSpPr>
          <p:cNvPr id="245" name="object 245" descr=""/>
          <p:cNvGrpSpPr/>
          <p:nvPr/>
        </p:nvGrpSpPr>
        <p:grpSpPr>
          <a:xfrm>
            <a:off x="3621023" y="1886235"/>
            <a:ext cx="157480" cy="207645"/>
            <a:chOff x="3621023" y="1886235"/>
            <a:chExt cx="157480" cy="207645"/>
          </a:xfrm>
        </p:grpSpPr>
        <p:pic>
          <p:nvPicPr>
            <p:cNvPr id="246" name="object 246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621023" y="2000726"/>
              <a:ext cx="157353" cy="93059"/>
            </a:xfrm>
            <a:prstGeom prst="rect">
              <a:avLst/>
            </a:prstGeom>
          </p:spPr>
        </p:pic>
        <p:pic>
          <p:nvPicPr>
            <p:cNvPr id="247" name="object 247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666839" y="1886235"/>
              <a:ext cx="111537" cy="91630"/>
            </a:xfrm>
            <a:prstGeom prst="rect">
              <a:avLst/>
            </a:prstGeom>
          </p:spPr>
        </p:pic>
      </p:grpSp>
      <p:pic>
        <p:nvPicPr>
          <p:cNvPr id="248" name="object 248" descr="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3619500" y="978217"/>
            <a:ext cx="197072" cy="821055"/>
          </a:xfrm>
          <a:prstGeom prst="rect">
            <a:avLst/>
          </a:prstGeom>
        </p:spPr>
      </p:pic>
      <p:grpSp>
        <p:nvGrpSpPr>
          <p:cNvPr id="249" name="object 249" descr=""/>
          <p:cNvGrpSpPr/>
          <p:nvPr/>
        </p:nvGrpSpPr>
        <p:grpSpPr>
          <a:xfrm>
            <a:off x="3619500" y="605885"/>
            <a:ext cx="159385" cy="299085"/>
            <a:chOff x="3619500" y="605885"/>
            <a:chExt cx="159385" cy="299085"/>
          </a:xfrm>
        </p:grpSpPr>
        <p:pic>
          <p:nvPicPr>
            <p:cNvPr id="250" name="object 250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619500" y="749331"/>
              <a:ext cx="158877" cy="155638"/>
            </a:xfrm>
            <a:prstGeom prst="rect">
              <a:avLst/>
            </a:prstGeom>
          </p:spPr>
        </p:pic>
        <p:pic>
          <p:nvPicPr>
            <p:cNvPr id="251" name="object 251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669887" y="654653"/>
              <a:ext cx="106965" cy="71723"/>
            </a:xfrm>
            <a:prstGeom prst="rect">
              <a:avLst/>
            </a:prstGeom>
          </p:spPr>
        </p:pic>
        <p:sp>
          <p:nvSpPr>
            <p:cNvPr id="252" name="object 252" descr=""/>
            <p:cNvSpPr/>
            <p:nvPr/>
          </p:nvSpPr>
          <p:spPr>
            <a:xfrm>
              <a:off x="3668363" y="605885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6965" y="18288"/>
                  </a:moveTo>
                  <a:lnTo>
                    <a:pt x="1524" y="18288"/>
                  </a:lnTo>
                  <a:lnTo>
                    <a:pt x="1524" y="15240"/>
                  </a:lnTo>
                  <a:lnTo>
                    <a:pt x="0" y="13716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0"/>
                  </a:lnTo>
                  <a:lnTo>
                    <a:pt x="106965" y="0"/>
                  </a:lnTo>
                  <a:lnTo>
                    <a:pt x="106965" y="1524"/>
                  </a:lnTo>
                  <a:lnTo>
                    <a:pt x="108489" y="3048"/>
                  </a:lnTo>
                  <a:lnTo>
                    <a:pt x="108489" y="15240"/>
                  </a:lnTo>
                  <a:lnTo>
                    <a:pt x="106965" y="16764"/>
                  </a:lnTo>
                  <a:lnTo>
                    <a:pt x="106965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3" name="object 253" descr=""/>
          <p:cNvGrpSpPr/>
          <p:nvPr/>
        </p:nvGrpSpPr>
        <p:grpSpPr>
          <a:xfrm>
            <a:off x="3642455" y="187737"/>
            <a:ext cx="136525" cy="345440"/>
            <a:chOff x="3642455" y="187737"/>
            <a:chExt cx="136525" cy="345440"/>
          </a:xfrm>
        </p:grpSpPr>
        <p:pic>
          <p:nvPicPr>
            <p:cNvPr id="254" name="object 254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3642455" y="375380"/>
              <a:ext cx="135921" cy="157257"/>
            </a:xfrm>
            <a:prstGeom prst="rect">
              <a:avLst/>
            </a:prstGeom>
          </p:spPr>
        </p:pic>
        <p:pic>
          <p:nvPicPr>
            <p:cNvPr id="255" name="object 255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666839" y="187737"/>
              <a:ext cx="110013" cy="149542"/>
            </a:xfrm>
            <a:prstGeom prst="rect">
              <a:avLst/>
            </a:prstGeom>
          </p:spPr>
        </p:pic>
      </p:grpSp>
      <p:pic>
        <p:nvPicPr>
          <p:cNvPr id="256" name="object 256" descr="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3918870" y="3529869"/>
            <a:ext cx="175640" cy="1010221"/>
          </a:xfrm>
          <a:prstGeom prst="rect">
            <a:avLst/>
          </a:prstGeom>
        </p:spPr>
      </p:pic>
      <p:grpSp>
        <p:nvGrpSpPr>
          <p:cNvPr id="257" name="object 257" descr=""/>
          <p:cNvGrpSpPr/>
          <p:nvPr/>
        </p:nvGrpSpPr>
        <p:grpSpPr>
          <a:xfrm>
            <a:off x="3897534" y="3368135"/>
            <a:ext cx="159385" cy="125095"/>
            <a:chOff x="3897534" y="3368135"/>
            <a:chExt cx="159385" cy="125095"/>
          </a:xfrm>
        </p:grpSpPr>
        <p:sp>
          <p:nvSpPr>
            <p:cNvPr id="258" name="object 258" descr=""/>
            <p:cNvSpPr/>
            <p:nvPr/>
          </p:nvSpPr>
          <p:spPr>
            <a:xfrm>
              <a:off x="3897528" y="3473386"/>
              <a:ext cx="157480" cy="20320"/>
            </a:xfrm>
            <a:custGeom>
              <a:avLst/>
              <a:gdLst/>
              <a:ahLst/>
              <a:cxnLst/>
              <a:rect l="l" t="t" r="r" b="b"/>
              <a:pathLst>
                <a:path w="157479" h="20320">
                  <a:moveTo>
                    <a:pt x="154216" y="18288"/>
                  </a:moveTo>
                  <a:lnTo>
                    <a:pt x="3048" y="18288"/>
                  </a:lnTo>
                  <a:lnTo>
                    <a:pt x="3048" y="19812"/>
                  </a:lnTo>
                  <a:lnTo>
                    <a:pt x="154216" y="19812"/>
                  </a:lnTo>
                  <a:lnTo>
                    <a:pt x="154216" y="18288"/>
                  </a:lnTo>
                  <a:close/>
                </a:path>
                <a:path w="157479" h="20320">
                  <a:moveTo>
                    <a:pt x="157264" y="6350"/>
                  </a:moveTo>
                  <a:lnTo>
                    <a:pt x="156883" y="6350"/>
                  </a:lnTo>
                  <a:lnTo>
                    <a:pt x="156883" y="5080"/>
                  </a:lnTo>
                  <a:lnTo>
                    <a:pt x="155740" y="5080"/>
                  </a:lnTo>
                  <a:lnTo>
                    <a:pt x="155740" y="2540"/>
                  </a:lnTo>
                  <a:lnTo>
                    <a:pt x="155740" y="1270"/>
                  </a:lnTo>
                  <a:lnTo>
                    <a:pt x="154216" y="1270"/>
                  </a:lnTo>
                  <a:lnTo>
                    <a:pt x="154216" y="0"/>
                  </a:lnTo>
                  <a:lnTo>
                    <a:pt x="3048" y="0"/>
                  </a:lnTo>
                  <a:lnTo>
                    <a:pt x="3048" y="1270"/>
                  </a:lnTo>
                  <a:lnTo>
                    <a:pt x="1524" y="1270"/>
                  </a:lnTo>
                  <a:lnTo>
                    <a:pt x="1524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155740" y="17780"/>
                  </a:lnTo>
                  <a:lnTo>
                    <a:pt x="155740" y="16510"/>
                  </a:lnTo>
                  <a:lnTo>
                    <a:pt x="155740" y="13970"/>
                  </a:lnTo>
                  <a:lnTo>
                    <a:pt x="157264" y="13970"/>
                  </a:lnTo>
                  <a:lnTo>
                    <a:pt x="157264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944873" y="3368135"/>
              <a:ext cx="111442" cy="83915"/>
            </a:xfrm>
            <a:prstGeom prst="rect">
              <a:avLst/>
            </a:prstGeom>
          </p:spPr>
        </p:pic>
      </p:grpSp>
      <p:grpSp>
        <p:nvGrpSpPr>
          <p:cNvPr id="260" name="object 260" descr=""/>
          <p:cNvGrpSpPr/>
          <p:nvPr/>
        </p:nvGrpSpPr>
        <p:grpSpPr>
          <a:xfrm>
            <a:off x="3897534" y="3053714"/>
            <a:ext cx="197485" cy="235585"/>
            <a:chOff x="3897534" y="3053714"/>
            <a:chExt cx="197485" cy="235585"/>
          </a:xfrm>
        </p:grpSpPr>
        <p:pic>
          <p:nvPicPr>
            <p:cNvPr id="261" name="object 261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3944873" y="3110198"/>
              <a:ext cx="149637" cy="178498"/>
            </a:xfrm>
            <a:prstGeom prst="rect">
              <a:avLst/>
            </a:prstGeom>
          </p:spPr>
        </p:pic>
        <p:sp>
          <p:nvSpPr>
            <p:cNvPr id="262" name="object 262" descr=""/>
            <p:cNvSpPr/>
            <p:nvPr/>
          </p:nvSpPr>
          <p:spPr>
            <a:xfrm>
              <a:off x="3897534" y="3053714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79" h="18414">
                  <a:moveTo>
                    <a:pt x="154209" y="18383"/>
                  </a:moveTo>
                  <a:lnTo>
                    <a:pt x="1524" y="18383"/>
                  </a:lnTo>
                  <a:lnTo>
                    <a:pt x="1524" y="16859"/>
                  </a:lnTo>
                  <a:lnTo>
                    <a:pt x="0" y="15335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5733" y="0"/>
                  </a:lnTo>
                  <a:lnTo>
                    <a:pt x="155733" y="4667"/>
                  </a:lnTo>
                  <a:lnTo>
                    <a:pt x="157257" y="6191"/>
                  </a:lnTo>
                  <a:lnTo>
                    <a:pt x="157257" y="12287"/>
                  </a:lnTo>
                  <a:lnTo>
                    <a:pt x="155733" y="13811"/>
                  </a:lnTo>
                  <a:lnTo>
                    <a:pt x="155733" y="16859"/>
                  </a:lnTo>
                  <a:lnTo>
                    <a:pt x="154209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3" name="object 263" descr=""/>
          <p:cNvGrpSpPr/>
          <p:nvPr/>
        </p:nvGrpSpPr>
        <p:grpSpPr>
          <a:xfrm>
            <a:off x="3897534" y="1953386"/>
            <a:ext cx="197485" cy="1069340"/>
            <a:chOff x="3897534" y="1953386"/>
            <a:chExt cx="197485" cy="1069340"/>
          </a:xfrm>
        </p:grpSpPr>
        <p:sp>
          <p:nvSpPr>
            <p:cNvPr id="264" name="object 264" descr=""/>
            <p:cNvSpPr/>
            <p:nvPr/>
          </p:nvSpPr>
          <p:spPr>
            <a:xfrm>
              <a:off x="3946398" y="3004858"/>
              <a:ext cx="108585" cy="17780"/>
            </a:xfrm>
            <a:custGeom>
              <a:avLst/>
              <a:gdLst/>
              <a:ahLst/>
              <a:cxnLst/>
              <a:rect l="l" t="t" r="r" b="b"/>
              <a:pathLst>
                <a:path w="108585" h="17780">
                  <a:moveTo>
                    <a:pt x="108394" y="6350"/>
                  </a:moveTo>
                  <a:lnTo>
                    <a:pt x="108013" y="6350"/>
                  </a:lnTo>
                  <a:lnTo>
                    <a:pt x="108013" y="5080"/>
                  </a:lnTo>
                  <a:lnTo>
                    <a:pt x="106870" y="5080"/>
                  </a:lnTo>
                  <a:lnTo>
                    <a:pt x="106870" y="2540"/>
                  </a:lnTo>
                  <a:lnTo>
                    <a:pt x="106870" y="1270"/>
                  </a:lnTo>
                  <a:lnTo>
                    <a:pt x="105346" y="1270"/>
                  </a:lnTo>
                  <a:lnTo>
                    <a:pt x="105346" y="0"/>
                  </a:lnTo>
                  <a:lnTo>
                    <a:pt x="3048" y="0"/>
                  </a:lnTo>
                  <a:lnTo>
                    <a:pt x="3048" y="1270"/>
                  </a:lnTo>
                  <a:lnTo>
                    <a:pt x="1524" y="1270"/>
                  </a:lnTo>
                  <a:lnTo>
                    <a:pt x="1524" y="254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0" y="16510"/>
                  </a:lnTo>
                  <a:lnTo>
                    <a:pt x="1524" y="16510"/>
                  </a:lnTo>
                  <a:lnTo>
                    <a:pt x="1524" y="17780"/>
                  </a:lnTo>
                  <a:lnTo>
                    <a:pt x="106870" y="17780"/>
                  </a:lnTo>
                  <a:lnTo>
                    <a:pt x="106870" y="16510"/>
                  </a:lnTo>
                  <a:lnTo>
                    <a:pt x="106870" y="13970"/>
                  </a:lnTo>
                  <a:lnTo>
                    <a:pt x="108394" y="13970"/>
                  </a:lnTo>
                  <a:lnTo>
                    <a:pt x="108394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" name="object 265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3944874" y="2904172"/>
              <a:ext cx="149637" cy="70199"/>
            </a:xfrm>
            <a:prstGeom prst="rect">
              <a:avLst/>
            </a:prstGeom>
          </p:spPr>
        </p:pic>
        <p:pic>
          <p:nvPicPr>
            <p:cNvPr id="266" name="object 266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3944873" y="2731674"/>
              <a:ext cx="109918" cy="148113"/>
            </a:xfrm>
            <a:prstGeom prst="rect">
              <a:avLst/>
            </a:prstGeom>
          </p:spPr>
        </p:pic>
        <p:pic>
          <p:nvPicPr>
            <p:cNvPr id="267" name="object 267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3944873" y="2623375"/>
              <a:ext cx="111442" cy="82391"/>
            </a:xfrm>
            <a:prstGeom prst="rect">
              <a:avLst/>
            </a:prstGeom>
          </p:spPr>
        </p:pic>
        <p:pic>
          <p:nvPicPr>
            <p:cNvPr id="268" name="object 268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3897534" y="2336482"/>
              <a:ext cx="158781" cy="247173"/>
            </a:xfrm>
            <a:prstGeom prst="rect">
              <a:avLst/>
            </a:prstGeom>
          </p:spPr>
        </p:pic>
        <p:pic>
          <p:nvPicPr>
            <p:cNvPr id="269" name="object 269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897534" y="2220467"/>
              <a:ext cx="158781" cy="93059"/>
            </a:xfrm>
            <a:prstGeom prst="rect">
              <a:avLst/>
            </a:prstGeom>
          </p:spPr>
        </p:pic>
        <p:sp>
          <p:nvSpPr>
            <p:cNvPr id="270" name="object 270" descr=""/>
            <p:cNvSpPr/>
            <p:nvPr/>
          </p:nvSpPr>
          <p:spPr>
            <a:xfrm>
              <a:off x="3946397" y="2163984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4">
                  <a:moveTo>
                    <a:pt x="106870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5346" y="1524"/>
                  </a:lnTo>
                  <a:lnTo>
                    <a:pt x="106870" y="1524"/>
                  </a:lnTo>
                  <a:lnTo>
                    <a:pt x="106870" y="4572"/>
                  </a:lnTo>
                  <a:lnTo>
                    <a:pt x="108394" y="6096"/>
                  </a:lnTo>
                  <a:lnTo>
                    <a:pt x="108394" y="13716"/>
                  </a:lnTo>
                  <a:lnTo>
                    <a:pt x="106870" y="13716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" name="object 271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944873" y="2044922"/>
              <a:ext cx="109918" cy="80962"/>
            </a:xfrm>
            <a:prstGeom prst="rect">
              <a:avLst/>
            </a:prstGeom>
          </p:spPr>
        </p:pic>
        <p:sp>
          <p:nvSpPr>
            <p:cNvPr id="272" name="object 272" descr=""/>
            <p:cNvSpPr/>
            <p:nvPr/>
          </p:nvSpPr>
          <p:spPr>
            <a:xfrm>
              <a:off x="3897534" y="1953386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19">
                  <a:moveTo>
                    <a:pt x="56483" y="16764"/>
                  </a:moveTo>
                  <a:lnTo>
                    <a:pt x="0" y="16764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3048" y="0"/>
                  </a:lnTo>
                  <a:lnTo>
                    <a:pt x="54959" y="1524"/>
                  </a:lnTo>
                  <a:lnTo>
                    <a:pt x="56483" y="1524"/>
                  </a:lnTo>
                  <a:lnTo>
                    <a:pt x="56483" y="3048"/>
                  </a:lnTo>
                  <a:lnTo>
                    <a:pt x="58007" y="3048"/>
                  </a:lnTo>
                  <a:lnTo>
                    <a:pt x="58007" y="15240"/>
                  </a:lnTo>
                  <a:lnTo>
                    <a:pt x="56483" y="15240"/>
                  </a:lnTo>
                  <a:lnTo>
                    <a:pt x="56483" y="16764"/>
                  </a:lnTo>
                  <a:close/>
                </a:path>
                <a:path w="58420" h="58419">
                  <a:moveTo>
                    <a:pt x="3048" y="18288"/>
                  </a:moveTo>
                  <a:lnTo>
                    <a:pt x="1524" y="18288"/>
                  </a:lnTo>
                  <a:lnTo>
                    <a:pt x="1524" y="16764"/>
                  </a:lnTo>
                  <a:lnTo>
                    <a:pt x="54959" y="16764"/>
                  </a:lnTo>
                  <a:lnTo>
                    <a:pt x="3048" y="18288"/>
                  </a:lnTo>
                  <a:close/>
                </a:path>
                <a:path w="58420" h="58419">
                  <a:moveTo>
                    <a:pt x="56483" y="56483"/>
                  </a:moveTo>
                  <a:lnTo>
                    <a:pt x="0" y="56483"/>
                  </a:lnTo>
                  <a:lnTo>
                    <a:pt x="0" y="41243"/>
                  </a:lnTo>
                  <a:lnTo>
                    <a:pt x="1524" y="39719"/>
                  </a:lnTo>
                  <a:lnTo>
                    <a:pt x="3048" y="39719"/>
                  </a:lnTo>
                  <a:lnTo>
                    <a:pt x="54959" y="41243"/>
                  </a:lnTo>
                  <a:lnTo>
                    <a:pt x="56483" y="41243"/>
                  </a:lnTo>
                  <a:lnTo>
                    <a:pt x="56483" y="42767"/>
                  </a:lnTo>
                  <a:lnTo>
                    <a:pt x="58007" y="42767"/>
                  </a:lnTo>
                  <a:lnTo>
                    <a:pt x="58007" y="54959"/>
                  </a:lnTo>
                  <a:lnTo>
                    <a:pt x="56483" y="54959"/>
                  </a:lnTo>
                  <a:lnTo>
                    <a:pt x="56483" y="56483"/>
                  </a:lnTo>
                  <a:close/>
                </a:path>
                <a:path w="58420" h="58419">
                  <a:moveTo>
                    <a:pt x="3048" y="58007"/>
                  </a:moveTo>
                  <a:lnTo>
                    <a:pt x="1524" y="58007"/>
                  </a:lnTo>
                  <a:lnTo>
                    <a:pt x="1524" y="56483"/>
                  </a:lnTo>
                  <a:lnTo>
                    <a:pt x="54959" y="56483"/>
                  </a:lnTo>
                  <a:lnTo>
                    <a:pt x="3048" y="580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3" name="object 273" descr=""/>
          <p:cNvGrpSpPr/>
          <p:nvPr/>
        </p:nvGrpSpPr>
        <p:grpSpPr>
          <a:xfrm>
            <a:off x="4396930" y="9219152"/>
            <a:ext cx="195580" cy="670560"/>
            <a:chOff x="4396930" y="9219152"/>
            <a:chExt cx="195580" cy="670560"/>
          </a:xfrm>
        </p:grpSpPr>
        <p:pic>
          <p:nvPicPr>
            <p:cNvPr id="274" name="object 274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444269" y="9614440"/>
              <a:ext cx="109918" cy="82391"/>
            </a:xfrm>
            <a:prstGeom prst="rect">
              <a:avLst/>
            </a:prstGeom>
          </p:spPr>
        </p:pic>
        <p:pic>
          <p:nvPicPr>
            <p:cNvPr id="275" name="object 275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407598" y="9730359"/>
              <a:ext cx="145065" cy="158781"/>
            </a:xfrm>
            <a:prstGeom prst="rect">
              <a:avLst/>
            </a:prstGeom>
          </p:spPr>
        </p:pic>
        <p:sp>
          <p:nvSpPr>
            <p:cNvPr id="276" name="object 276" descr=""/>
            <p:cNvSpPr/>
            <p:nvPr/>
          </p:nvSpPr>
          <p:spPr>
            <a:xfrm>
              <a:off x="4396930" y="9567100"/>
              <a:ext cx="156210" cy="18415"/>
            </a:xfrm>
            <a:custGeom>
              <a:avLst/>
              <a:gdLst/>
              <a:ahLst/>
              <a:cxnLst/>
              <a:rect l="l" t="t" r="r" b="b"/>
              <a:pathLst>
                <a:path w="156210" h="18415">
                  <a:moveTo>
                    <a:pt x="154209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54209" y="0"/>
                  </a:lnTo>
                  <a:lnTo>
                    <a:pt x="154209" y="1524"/>
                  </a:lnTo>
                  <a:close/>
                </a:path>
                <a:path w="156210" h="18415">
                  <a:moveTo>
                    <a:pt x="154209" y="18288"/>
                  </a:moveTo>
                  <a:lnTo>
                    <a:pt x="1524" y="18288"/>
                  </a:lnTo>
                  <a:lnTo>
                    <a:pt x="0" y="16764"/>
                  </a:lnTo>
                  <a:lnTo>
                    <a:pt x="0" y="1524"/>
                  </a:lnTo>
                  <a:lnTo>
                    <a:pt x="155733" y="1524"/>
                  </a:lnTo>
                  <a:lnTo>
                    <a:pt x="155733" y="16764"/>
                  </a:lnTo>
                  <a:lnTo>
                    <a:pt x="154209" y="16764"/>
                  </a:lnTo>
                  <a:lnTo>
                    <a:pt x="154209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7" name="object 277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403026" y="9219152"/>
              <a:ext cx="189357" cy="311276"/>
            </a:xfrm>
            <a:prstGeom prst="rect">
              <a:avLst/>
            </a:prstGeom>
          </p:spPr>
        </p:pic>
      </p:grpSp>
      <p:grpSp>
        <p:nvGrpSpPr>
          <p:cNvPr id="278" name="object 278" descr=""/>
          <p:cNvGrpSpPr/>
          <p:nvPr/>
        </p:nvGrpSpPr>
        <p:grpSpPr>
          <a:xfrm>
            <a:off x="4396930" y="8298942"/>
            <a:ext cx="197485" cy="845819"/>
            <a:chOff x="4396930" y="8298942"/>
            <a:chExt cx="197485" cy="845819"/>
          </a:xfrm>
        </p:grpSpPr>
        <p:pic>
          <p:nvPicPr>
            <p:cNvPr id="279" name="object 279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444269" y="9061989"/>
              <a:ext cx="109918" cy="82391"/>
            </a:xfrm>
            <a:prstGeom prst="rect">
              <a:avLst/>
            </a:prstGeom>
          </p:spPr>
        </p:pic>
        <p:pic>
          <p:nvPicPr>
            <p:cNvPr id="280" name="object 280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444269" y="8959691"/>
              <a:ext cx="149637" cy="79295"/>
            </a:xfrm>
            <a:prstGeom prst="rect">
              <a:avLst/>
            </a:prstGeom>
          </p:spPr>
        </p:pic>
        <p:sp>
          <p:nvSpPr>
            <p:cNvPr id="281" name="object 281" descr=""/>
            <p:cNvSpPr/>
            <p:nvPr/>
          </p:nvSpPr>
          <p:spPr>
            <a:xfrm>
              <a:off x="4445793" y="8909303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5">
                  <a:moveTo>
                    <a:pt x="105346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05346" y="0"/>
                  </a:lnTo>
                  <a:lnTo>
                    <a:pt x="105346" y="1524"/>
                  </a:lnTo>
                  <a:close/>
                </a:path>
                <a:path w="107314" h="18415">
                  <a:moveTo>
                    <a:pt x="105346" y="18383"/>
                  </a:moveTo>
                  <a:lnTo>
                    <a:pt x="1524" y="18383"/>
                  </a:lnTo>
                  <a:lnTo>
                    <a:pt x="0" y="16859"/>
                  </a:lnTo>
                  <a:lnTo>
                    <a:pt x="0" y="1524"/>
                  </a:lnTo>
                  <a:lnTo>
                    <a:pt x="106870" y="1524"/>
                  </a:lnTo>
                  <a:lnTo>
                    <a:pt x="106870" y="16859"/>
                  </a:lnTo>
                  <a:lnTo>
                    <a:pt x="105346" y="16859"/>
                  </a:lnTo>
                  <a:lnTo>
                    <a:pt x="105346" y="183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2" name="object 282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444269" y="8816245"/>
              <a:ext cx="109918" cy="71723"/>
            </a:xfrm>
            <a:prstGeom prst="rect">
              <a:avLst/>
            </a:prstGeom>
          </p:spPr>
        </p:pic>
        <p:sp>
          <p:nvSpPr>
            <p:cNvPr id="283" name="object 283" descr=""/>
            <p:cNvSpPr/>
            <p:nvPr/>
          </p:nvSpPr>
          <p:spPr>
            <a:xfrm>
              <a:off x="4445787" y="8776627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5">
                  <a:moveTo>
                    <a:pt x="105346" y="16764"/>
                  </a:moveTo>
                  <a:lnTo>
                    <a:pt x="1524" y="16764"/>
                  </a:lnTo>
                  <a:lnTo>
                    <a:pt x="1524" y="18288"/>
                  </a:lnTo>
                  <a:lnTo>
                    <a:pt x="105346" y="18288"/>
                  </a:lnTo>
                  <a:lnTo>
                    <a:pt x="105346" y="16764"/>
                  </a:lnTo>
                  <a:close/>
                </a:path>
                <a:path w="107314" h="18415">
                  <a:moveTo>
                    <a:pt x="106870" y="1270"/>
                  </a:moveTo>
                  <a:lnTo>
                    <a:pt x="105981" y="1270"/>
                  </a:lnTo>
                  <a:lnTo>
                    <a:pt x="105981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106870" y="16510"/>
                  </a:lnTo>
                  <a:lnTo>
                    <a:pt x="10687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4" name="object 284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444269" y="8651462"/>
              <a:ext cx="108394" cy="85439"/>
            </a:xfrm>
            <a:prstGeom prst="rect">
              <a:avLst/>
            </a:prstGeom>
          </p:spPr>
        </p:pic>
        <p:pic>
          <p:nvPicPr>
            <p:cNvPr id="285" name="object 285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396930" y="8527827"/>
              <a:ext cx="157257" cy="91535"/>
            </a:xfrm>
            <a:prstGeom prst="rect">
              <a:avLst/>
            </a:prstGeom>
          </p:spPr>
        </p:pic>
        <p:pic>
          <p:nvPicPr>
            <p:cNvPr id="286" name="object 286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444269" y="8424004"/>
              <a:ext cx="109918" cy="82486"/>
            </a:xfrm>
            <a:prstGeom prst="rect">
              <a:avLst/>
            </a:prstGeom>
          </p:spPr>
        </p:pic>
        <p:pic>
          <p:nvPicPr>
            <p:cNvPr id="287" name="object 287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444269" y="8298942"/>
              <a:ext cx="108394" cy="85439"/>
            </a:xfrm>
            <a:prstGeom prst="rect">
              <a:avLst/>
            </a:prstGeom>
          </p:spPr>
        </p:pic>
      </p:grpSp>
      <p:grpSp>
        <p:nvGrpSpPr>
          <p:cNvPr id="288" name="object 288" descr=""/>
          <p:cNvGrpSpPr/>
          <p:nvPr/>
        </p:nvGrpSpPr>
        <p:grpSpPr>
          <a:xfrm>
            <a:off x="4396930" y="7320724"/>
            <a:ext cx="157480" cy="900430"/>
            <a:chOff x="4396930" y="7320724"/>
            <a:chExt cx="157480" cy="900430"/>
          </a:xfrm>
        </p:grpSpPr>
        <p:pic>
          <p:nvPicPr>
            <p:cNvPr id="289" name="object 289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444269" y="8127968"/>
              <a:ext cx="109918" cy="93154"/>
            </a:xfrm>
            <a:prstGeom prst="rect">
              <a:avLst/>
            </a:prstGeom>
          </p:spPr>
        </p:pic>
        <p:pic>
          <p:nvPicPr>
            <p:cNvPr id="290" name="object 290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396930" y="7909750"/>
              <a:ext cx="157257" cy="189262"/>
            </a:xfrm>
            <a:prstGeom prst="rect">
              <a:avLst/>
            </a:prstGeom>
          </p:spPr>
        </p:pic>
        <p:pic>
          <p:nvPicPr>
            <p:cNvPr id="291" name="object 291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444269" y="7793735"/>
              <a:ext cx="108394" cy="87058"/>
            </a:xfrm>
            <a:prstGeom prst="rect">
              <a:avLst/>
            </a:prstGeom>
          </p:spPr>
        </p:pic>
        <p:pic>
          <p:nvPicPr>
            <p:cNvPr id="292" name="object 292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444269" y="7671720"/>
              <a:ext cx="109918" cy="100679"/>
            </a:xfrm>
            <a:prstGeom prst="rect">
              <a:avLst/>
            </a:prstGeom>
          </p:spPr>
        </p:pic>
        <p:pic>
          <p:nvPicPr>
            <p:cNvPr id="293" name="object 293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444269" y="7493126"/>
              <a:ext cx="108394" cy="149542"/>
            </a:xfrm>
            <a:prstGeom prst="rect">
              <a:avLst/>
            </a:prstGeom>
          </p:spPr>
        </p:pic>
        <p:sp>
          <p:nvSpPr>
            <p:cNvPr id="294" name="object 294" descr=""/>
            <p:cNvSpPr/>
            <p:nvPr/>
          </p:nvSpPr>
          <p:spPr>
            <a:xfrm>
              <a:off x="4403026" y="7439691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9637" y="19907"/>
                  </a:moveTo>
                  <a:lnTo>
                    <a:pt x="42767" y="19907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9637" y="4572"/>
                  </a:lnTo>
                  <a:lnTo>
                    <a:pt x="149637" y="19907"/>
                  </a:lnTo>
                  <a:close/>
                </a:path>
                <a:path w="149860" h="23495">
                  <a:moveTo>
                    <a:pt x="148113" y="21431"/>
                  </a:moveTo>
                  <a:lnTo>
                    <a:pt x="44291" y="21431"/>
                  </a:lnTo>
                  <a:lnTo>
                    <a:pt x="44291" y="19907"/>
                  </a:lnTo>
                  <a:lnTo>
                    <a:pt x="148113" y="19907"/>
                  </a:lnTo>
                  <a:lnTo>
                    <a:pt x="148113" y="21431"/>
                  </a:lnTo>
                  <a:close/>
                </a:path>
                <a:path w="149860" h="23495">
                  <a:moveTo>
                    <a:pt x="19812" y="22955"/>
                  </a:moveTo>
                  <a:lnTo>
                    <a:pt x="4572" y="22955"/>
                  </a:lnTo>
                  <a:lnTo>
                    <a:pt x="1524" y="19907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620"/>
                  </a:lnTo>
                  <a:lnTo>
                    <a:pt x="22860" y="19907"/>
                  </a:lnTo>
                  <a:lnTo>
                    <a:pt x="19812" y="21431"/>
                  </a:lnTo>
                  <a:lnTo>
                    <a:pt x="19812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5" name="object 295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396930" y="7320724"/>
              <a:ext cx="155733" cy="82391"/>
            </a:xfrm>
            <a:prstGeom prst="rect">
              <a:avLst/>
            </a:prstGeom>
          </p:spPr>
        </p:pic>
      </p:grpSp>
      <p:grpSp>
        <p:nvGrpSpPr>
          <p:cNvPr id="296" name="object 296" descr=""/>
          <p:cNvGrpSpPr/>
          <p:nvPr/>
        </p:nvGrpSpPr>
        <p:grpSpPr>
          <a:xfrm>
            <a:off x="4396930" y="7021544"/>
            <a:ext cx="157480" cy="229235"/>
            <a:chOff x="4396930" y="7021544"/>
            <a:chExt cx="157480" cy="229235"/>
          </a:xfrm>
        </p:grpSpPr>
        <p:pic>
          <p:nvPicPr>
            <p:cNvPr id="297" name="object 297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396930" y="7158895"/>
              <a:ext cx="157257" cy="91630"/>
            </a:xfrm>
            <a:prstGeom prst="rect">
              <a:avLst/>
            </a:prstGeom>
          </p:spPr>
        </p:pic>
        <p:sp>
          <p:nvSpPr>
            <p:cNvPr id="298" name="object 298" descr=""/>
            <p:cNvSpPr/>
            <p:nvPr/>
          </p:nvSpPr>
          <p:spPr>
            <a:xfrm>
              <a:off x="4403013" y="7021551"/>
              <a:ext cx="149860" cy="108585"/>
            </a:xfrm>
            <a:custGeom>
              <a:avLst/>
              <a:gdLst/>
              <a:ahLst/>
              <a:cxnLst/>
              <a:rect l="l" t="t" r="r" b="b"/>
              <a:pathLst>
                <a:path w="149860" h="108584">
                  <a:moveTo>
                    <a:pt x="22860" y="91630"/>
                  </a:moveTo>
                  <a:lnTo>
                    <a:pt x="21336" y="90106"/>
                  </a:lnTo>
                  <a:lnTo>
                    <a:pt x="19812" y="86956"/>
                  </a:lnTo>
                  <a:lnTo>
                    <a:pt x="18288" y="85432"/>
                  </a:lnTo>
                  <a:lnTo>
                    <a:pt x="4572" y="85432"/>
                  </a:lnTo>
                  <a:lnTo>
                    <a:pt x="1524" y="88480"/>
                  </a:lnTo>
                  <a:lnTo>
                    <a:pt x="0" y="91630"/>
                  </a:lnTo>
                  <a:lnTo>
                    <a:pt x="0" y="100774"/>
                  </a:lnTo>
                  <a:lnTo>
                    <a:pt x="1524" y="103822"/>
                  </a:lnTo>
                  <a:lnTo>
                    <a:pt x="4572" y="106870"/>
                  </a:lnTo>
                  <a:lnTo>
                    <a:pt x="7620" y="108394"/>
                  </a:lnTo>
                  <a:lnTo>
                    <a:pt x="16764" y="108394"/>
                  </a:lnTo>
                  <a:lnTo>
                    <a:pt x="19812" y="106870"/>
                  </a:lnTo>
                  <a:lnTo>
                    <a:pt x="19812" y="105346"/>
                  </a:lnTo>
                  <a:lnTo>
                    <a:pt x="22860" y="103822"/>
                  </a:lnTo>
                  <a:lnTo>
                    <a:pt x="22860" y="91630"/>
                  </a:lnTo>
                  <a:close/>
                </a:path>
                <a:path w="149860" h="108584">
                  <a:moveTo>
                    <a:pt x="149644" y="88480"/>
                  </a:moveTo>
                  <a:lnTo>
                    <a:pt x="148120" y="88480"/>
                  </a:lnTo>
                  <a:lnTo>
                    <a:pt x="148120" y="86956"/>
                  </a:lnTo>
                  <a:lnTo>
                    <a:pt x="44297" y="86956"/>
                  </a:lnTo>
                  <a:lnTo>
                    <a:pt x="44297" y="88480"/>
                  </a:lnTo>
                  <a:lnTo>
                    <a:pt x="42773" y="88480"/>
                  </a:lnTo>
                  <a:lnTo>
                    <a:pt x="42773" y="105346"/>
                  </a:lnTo>
                  <a:lnTo>
                    <a:pt x="148120" y="105346"/>
                  </a:lnTo>
                  <a:lnTo>
                    <a:pt x="149644" y="103822"/>
                  </a:lnTo>
                  <a:lnTo>
                    <a:pt x="149644" y="88480"/>
                  </a:lnTo>
                  <a:close/>
                </a:path>
                <a:path w="149860" h="108584">
                  <a:moveTo>
                    <a:pt x="149644" y="41236"/>
                  </a:moveTo>
                  <a:lnTo>
                    <a:pt x="148120" y="41236"/>
                  </a:lnTo>
                  <a:lnTo>
                    <a:pt x="148120" y="39712"/>
                  </a:lnTo>
                  <a:lnTo>
                    <a:pt x="80962" y="39712"/>
                  </a:lnTo>
                  <a:lnTo>
                    <a:pt x="76301" y="36664"/>
                  </a:lnTo>
                  <a:lnTo>
                    <a:pt x="73253" y="35140"/>
                  </a:lnTo>
                  <a:lnTo>
                    <a:pt x="70205" y="32092"/>
                  </a:lnTo>
                  <a:lnTo>
                    <a:pt x="64109" y="29044"/>
                  </a:lnTo>
                  <a:lnTo>
                    <a:pt x="62585" y="25996"/>
                  </a:lnTo>
                  <a:lnTo>
                    <a:pt x="59537" y="22948"/>
                  </a:lnTo>
                  <a:lnTo>
                    <a:pt x="59537" y="21424"/>
                  </a:lnTo>
                  <a:lnTo>
                    <a:pt x="58013" y="18288"/>
                  </a:lnTo>
                  <a:lnTo>
                    <a:pt x="58013" y="10668"/>
                  </a:lnTo>
                  <a:lnTo>
                    <a:pt x="59537" y="9144"/>
                  </a:lnTo>
                  <a:lnTo>
                    <a:pt x="59537" y="4572"/>
                  </a:lnTo>
                  <a:lnTo>
                    <a:pt x="61061" y="4572"/>
                  </a:lnTo>
                  <a:lnTo>
                    <a:pt x="61061" y="0"/>
                  </a:lnTo>
                  <a:lnTo>
                    <a:pt x="44297" y="0"/>
                  </a:lnTo>
                  <a:lnTo>
                    <a:pt x="44297" y="1524"/>
                  </a:lnTo>
                  <a:lnTo>
                    <a:pt x="42773" y="1524"/>
                  </a:lnTo>
                  <a:lnTo>
                    <a:pt x="42773" y="4572"/>
                  </a:lnTo>
                  <a:lnTo>
                    <a:pt x="41249" y="6096"/>
                  </a:lnTo>
                  <a:lnTo>
                    <a:pt x="41249" y="19900"/>
                  </a:lnTo>
                  <a:lnTo>
                    <a:pt x="42773" y="22948"/>
                  </a:lnTo>
                  <a:lnTo>
                    <a:pt x="42773" y="24472"/>
                  </a:lnTo>
                  <a:lnTo>
                    <a:pt x="44297" y="27520"/>
                  </a:lnTo>
                  <a:lnTo>
                    <a:pt x="53441" y="36664"/>
                  </a:lnTo>
                  <a:lnTo>
                    <a:pt x="56489" y="38188"/>
                  </a:lnTo>
                  <a:lnTo>
                    <a:pt x="61061" y="41236"/>
                  </a:lnTo>
                  <a:lnTo>
                    <a:pt x="44297" y="41236"/>
                  </a:lnTo>
                  <a:lnTo>
                    <a:pt x="44297" y="42760"/>
                  </a:lnTo>
                  <a:lnTo>
                    <a:pt x="42773" y="42760"/>
                  </a:lnTo>
                  <a:lnTo>
                    <a:pt x="42773" y="56476"/>
                  </a:lnTo>
                  <a:lnTo>
                    <a:pt x="44297" y="58000"/>
                  </a:lnTo>
                  <a:lnTo>
                    <a:pt x="148120" y="58000"/>
                  </a:lnTo>
                  <a:lnTo>
                    <a:pt x="148120" y="56476"/>
                  </a:lnTo>
                  <a:lnTo>
                    <a:pt x="149644" y="56476"/>
                  </a:lnTo>
                  <a:lnTo>
                    <a:pt x="149644" y="412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9" name="object 299" descr=""/>
          <p:cNvGrpSpPr/>
          <p:nvPr/>
        </p:nvGrpSpPr>
        <p:grpSpPr>
          <a:xfrm>
            <a:off x="4406074" y="6377559"/>
            <a:ext cx="187960" cy="575310"/>
            <a:chOff x="4406074" y="6377559"/>
            <a:chExt cx="187960" cy="575310"/>
          </a:xfrm>
        </p:grpSpPr>
        <p:pic>
          <p:nvPicPr>
            <p:cNvPr id="300" name="object 300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406074" y="6672072"/>
              <a:ext cx="187832" cy="280749"/>
            </a:xfrm>
            <a:prstGeom prst="rect">
              <a:avLst/>
            </a:prstGeom>
          </p:spPr>
        </p:pic>
        <p:pic>
          <p:nvPicPr>
            <p:cNvPr id="301" name="object 301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406074" y="6554533"/>
              <a:ext cx="148113" cy="87058"/>
            </a:xfrm>
            <a:prstGeom prst="rect">
              <a:avLst/>
            </a:prstGeom>
          </p:spPr>
        </p:pic>
        <p:pic>
          <p:nvPicPr>
            <p:cNvPr id="302" name="object 302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4444269" y="6377559"/>
              <a:ext cx="108394" cy="149542"/>
            </a:xfrm>
            <a:prstGeom prst="rect">
              <a:avLst/>
            </a:prstGeom>
          </p:spPr>
        </p:pic>
      </p:grpSp>
      <p:grpSp>
        <p:nvGrpSpPr>
          <p:cNvPr id="303" name="object 303" descr=""/>
          <p:cNvGrpSpPr/>
          <p:nvPr/>
        </p:nvGrpSpPr>
        <p:grpSpPr>
          <a:xfrm>
            <a:off x="4444269" y="5791486"/>
            <a:ext cx="110489" cy="505459"/>
            <a:chOff x="4444269" y="5791486"/>
            <a:chExt cx="110489" cy="505459"/>
          </a:xfrm>
        </p:grpSpPr>
        <p:pic>
          <p:nvPicPr>
            <p:cNvPr id="304" name="object 304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4444269" y="6224968"/>
              <a:ext cx="109918" cy="71723"/>
            </a:xfrm>
            <a:prstGeom prst="rect">
              <a:avLst/>
            </a:prstGeom>
          </p:spPr>
        </p:pic>
        <p:pic>
          <p:nvPicPr>
            <p:cNvPr id="305" name="object 305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4445793" y="6116573"/>
              <a:ext cx="108394" cy="86963"/>
            </a:xfrm>
            <a:prstGeom prst="rect">
              <a:avLst/>
            </a:prstGeom>
          </p:spPr>
        </p:pic>
        <p:pic>
          <p:nvPicPr>
            <p:cNvPr id="306" name="object 306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444269" y="5992939"/>
              <a:ext cx="108394" cy="87058"/>
            </a:xfrm>
            <a:prstGeom prst="rect">
              <a:avLst/>
            </a:prstGeom>
          </p:spPr>
        </p:pic>
        <p:pic>
          <p:nvPicPr>
            <p:cNvPr id="307" name="object 307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444269" y="5880068"/>
              <a:ext cx="109918" cy="82391"/>
            </a:xfrm>
            <a:prstGeom prst="rect">
              <a:avLst/>
            </a:prstGeom>
          </p:spPr>
        </p:pic>
        <p:sp>
          <p:nvSpPr>
            <p:cNvPr id="308" name="object 308" descr=""/>
            <p:cNvSpPr/>
            <p:nvPr/>
          </p:nvSpPr>
          <p:spPr>
            <a:xfrm>
              <a:off x="4444269" y="5791486"/>
              <a:ext cx="108585" cy="59690"/>
            </a:xfrm>
            <a:custGeom>
              <a:avLst/>
              <a:gdLst/>
              <a:ahLst/>
              <a:cxnLst/>
              <a:rect l="l" t="t" r="r" b="b"/>
              <a:pathLst>
                <a:path w="108585" h="59689">
                  <a:moveTo>
                    <a:pt x="18288" y="1619"/>
                  </a:moveTo>
                  <a:lnTo>
                    <a:pt x="3048" y="1619"/>
                  </a:lnTo>
                  <a:lnTo>
                    <a:pt x="4572" y="0"/>
                  </a:lnTo>
                  <a:lnTo>
                    <a:pt x="16764" y="0"/>
                  </a:lnTo>
                  <a:lnTo>
                    <a:pt x="18288" y="1619"/>
                  </a:lnTo>
                  <a:close/>
                </a:path>
                <a:path w="108585" h="59689">
                  <a:moveTo>
                    <a:pt x="108394" y="58007"/>
                  </a:moveTo>
                  <a:lnTo>
                    <a:pt x="1524" y="58007"/>
                  </a:lnTo>
                  <a:lnTo>
                    <a:pt x="1524" y="44291"/>
                  </a:lnTo>
                  <a:lnTo>
                    <a:pt x="3048" y="42767"/>
                  </a:lnTo>
                  <a:lnTo>
                    <a:pt x="19812" y="42767"/>
                  </a:lnTo>
                  <a:lnTo>
                    <a:pt x="15240" y="39719"/>
                  </a:lnTo>
                  <a:lnTo>
                    <a:pt x="12192" y="36671"/>
                  </a:lnTo>
                  <a:lnTo>
                    <a:pt x="9144" y="35147"/>
                  </a:lnTo>
                  <a:lnTo>
                    <a:pt x="4572" y="30575"/>
                  </a:lnTo>
                  <a:lnTo>
                    <a:pt x="3048" y="27527"/>
                  </a:lnTo>
                  <a:lnTo>
                    <a:pt x="1524" y="26003"/>
                  </a:lnTo>
                  <a:lnTo>
                    <a:pt x="1524" y="22955"/>
                  </a:lnTo>
                  <a:lnTo>
                    <a:pt x="0" y="21431"/>
                  </a:lnTo>
                  <a:lnTo>
                    <a:pt x="0" y="6191"/>
                  </a:lnTo>
                  <a:lnTo>
                    <a:pt x="1524" y="4667"/>
                  </a:lnTo>
                  <a:lnTo>
                    <a:pt x="1524" y="1619"/>
                  </a:lnTo>
                  <a:lnTo>
                    <a:pt x="19812" y="1619"/>
                  </a:lnTo>
                  <a:lnTo>
                    <a:pt x="19812" y="4667"/>
                  </a:lnTo>
                  <a:lnTo>
                    <a:pt x="18288" y="6191"/>
                  </a:lnTo>
                  <a:lnTo>
                    <a:pt x="18288" y="10763"/>
                  </a:lnTo>
                  <a:lnTo>
                    <a:pt x="16764" y="12287"/>
                  </a:lnTo>
                  <a:lnTo>
                    <a:pt x="16764" y="19907"/>
                  </a:lnTo>
                  <a:lnTo>
                    <a:pt x="18288" y="21431"/>
                  </a:lnTo>
                  <a:lnTo>
                    <a:pt x="18288" y="22955"/>
                  </a:lnTo>
                  <a:lnTo>
                    <a:pt x="19812" y="26003"/>
                  </a:lnTo>
                  <a:lnTo>
                    <a:pt x="22860" y="29051"/>
                  </a:lnTo>
                  <a:lnTo>
                    <a:pt x="25908" y="30575"/>
                  </a:lnTo>
                  <a:lnTo>
                    <a:pt x="28956" y="33623"/>
                  </a:lnTo>
                  <a:lnTo>
                    <a:pt x="32004" y="35147"/>
                  </a:lnTo>
                  <a:lnTo>
                    <a:pt x="35052" y="38195"/>
                  </a:lnTo>
                  <a:lnTo>
                    <a:pt x="39719" y="41243"/>
                  </a:lnTo>
                  <a:lnTo>
                    <a:pt x="106870" y="41243"/>
                  </a:lnTo>
                  <a:lnTo>
                    <a:pt x="108394" y="42767"/>
                  </a:lnTo>
                  <a:lnTo>
                    <a:pt x="108394" y="58007"/>
                  </a:lnTo>
                  <a:close/>
                </a:path>
                <a:path w="108585" h="59689">
                  <a:moveTo>
                    <a:pt x="106870" y="59531"/>
                  </a:moveTo>
                  <a:lnTo>
                    <a:pt x="3048" y="59531"/>
                  </a:lnTo>
                  <a:lnTo>
                    <a:pt x="3048" y="58007"/>
                  </a:lnTo>
                  <a:lnTo>
                    <a:pt x="106870" y="58007"/>
                  </a:lnTo>
                  <a:lnTo>
                    <a:pt x="106870" y="59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9" name="object 309" descr=""/>
          <p:cNvPicPr/>
          <p:nvPr/>
        </p:nvPicPr>
        <p:blipFill>
          <a:blip r:embed="rId162" cstate="print"/>
          <a:stretch>
            <a:fillRect/>
          </a:stretch>
        </p:blipFill>
        <p:spPr>
          <a:xfrm>
            <a:off x="4444269" y="5526023"/>
            <a:ext cx="109918" cy="204502"/>
          </a:xfrm>
          <a:prstGeom prst="rect">
            <a:avLst/>
          </a:prstGeom>
        </p:spPr>
      </p:pic>
      <p:pic>
        <p:nvPicPr>
          <p:cNvPr id="310" name="object 310" descr="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4680966" y="9159621"/>
            <a:ext cx="189356" cy="731043"/>
          </a:xfrm>
          <a:prstGeom prst="rect">
            <a:avLst/>
          </a:prstGeom>
        </p:spPr>
      </p:pic>
      <p:pic>
        <p:nvPicPr>
          <p:cNvPr id="311" name="object 311" descr="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4673346" y="7975377"/>
            <a:ext cx="196976" cy="1117092"/>
          </a:xfrm>
          <a:prstGeom prst="rect">
            <a:avLst/>
          </a:prstGeom>
        </p:spPr>
      </p:pic>
      <p:pic>
        <p:nvPicPr>
          <p:cNvPr id="312" name="object 312" descr=""/>
          <p:cNvPicPr/>
          <p:nvPr/>
        </p:nvPicPr>
        <p:blipFill>
          <a:blip r:embed="rId165" cstate="print"/>
          <a:stretch>
            <a:fillRect/>
          </a:stretch>
        </p:blipFill>
        <p:spPr>
          <a:xfrm>
            <a:off x="4664201" y="6818565"/>
            <a:ext cx="206121" cy="1080515"/>
          </a:xfrm>
          <a:prstGeom prst="rect">
            <a:avLst/>
          </a:prstGeom>
        </p:spPr>
      </p:pic>
      <p:pic>
        <p:nvPicPr>
          <p:cNvPr id="313" name="object 313" descr=""/>
          <p:cNvPicPr/>
          <p:nvPr/>
        </p:nvPicPr>
        <p:blipFill>
          <a:blip r:embed="rId166" cstate="print"/>
          <a:stretch>
            <a:fillRect/>
          </a:stretch>
        </p:blipFill>
        <p:spPr>
          <a:xfrm>
            <a:off x="4257960" y="3610736"/>
            <a:ext cx="196977" cy="924782"/>
          </a:xfrm>
          <a:prstGeom prst="rect">
            <a:avLst/>
          </a:prstGeom>
        </p:spPr>
      </p:pic>
      <p:pic>
        <p:nvPicPr>
          <p:cNvPr id="314" name="object 314" descr=""/>
          <p:cNvPicPr/>
          <p:nvPr/>
        </p:nvPicPr>
        <p:blipFill>
          <a:blip r:embed="rId167" cstate="print"/>
          <a:stretch>
            <a:fillRect/>
          </a:stretch>
        </p:blipFill>
        <p:spPr>
          <a:xfrm>
            <a:off x="4257960" y="2270855"/>
            <a:ext cx="158781" cy="1257490"/>
          </a:xfrm>
          <a:prstGeom prst="rect">
            <a:avLst/>
          </a:prstGeom>
        </p:spPr>
      </p:pic>
      <p:grpSp>
        <p:nvGrpSpPr>
          <p:cNvPr id="315" name="object 315" descr=""/>
          <p:cNvGrpSpPr/>
          <p:nvPr/>
        </p:nvGrpSpPr>
        <p:grpSpPr>
          <a:xfrm>
            <a:off x="4257960" y="1727549"/>
            <a:ext cx="197485" cy="479425"/>
            <a:chOff x="4257960" y="1727549"/>
            <a:chExt cx="197485" cy="479425"/>
          </a:xfrm>
        </p:grpSpPr>
        <p:pic>
          <p:nvPicPr>
            <p:cNvPr id="316" name="object 316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4259484" y="2113597"/>
              <a:ext cx="157257" cy="93154"/>
            </a:xfrm>
            <a:prstGeom prst="rect">
              <a:avLst/>
            </a:prstGeom>
          </p:spPr>
        </p:pic>
        <p:pic>
          <p:nvPicPr>
            <p:cNvPr id="317" name="object 317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257960" y="1878615"/>
              <a:ext cx="196976" cy="204501"/>
            </a:xfrm>
            <a:prstGeom prst="rect">
              <a:avLst/>
            </a:prstGeom>
          </p:spPr>
        </p:pic>
        <p:sp>
          <p:nvSpPr>
            <p:cNvPr id="318" name="object 318" descr=""/>
            <p:cNvSpPr/>
            <p:nvPr/>
          </p:nvSpPr>
          <p:spPr>
            <a:xfrm>
              <a:off x="4257954" y="1727555"/>
              <a:ext cx="189865" cy="131445"/>
            </a:xfrm>
            <a:custGeom>
              <a:avLst/>
              <a:gdLst/>
              <a:ahLst/>
              <a:cxnLst/>
              <a:rect l="l" t="t" r="r" b="b"/>
              <a:pathLst>
                <a:path w="189864" h="131444">
                  <a:moveTo>
                    <a:pt x="30480" y="116014"/>
                  </a:moveTo>
                  <a:lnTo>
                    <a:pt x="28956" y="112966"/>
                  </a:lnTo>
                  <a:lnTo>
                    <a:pt x="27432" y="111442"/>
                  </a:lnTo>
                  <a:lnTo>
                    <a:pt x="25908" y="109816"/>
                  </a:lnTo>
                  <a:lnTo>
                    <a:pt x="22860" y="108292"/>
                  </a:lnTo>
                  <a:lnTo>
                    <a:pt x="15240" y="108292"/>
                  </a:lnTo>
                  <a:lnTo>
                    <a:pt x="12192" y="109816"/>
                  </a:lnTo>
                  <a:lnTo>
                    <a:pt x="10668" y="111442"/>
                  </a:lnTo>
                  <a:lnTo>
                    <a:pt x="9144" y="112966"/>
                  </a:lnTo>
                  <a:lnTo>
                    <a:pt x="7620" y="116014"/>
                  </a:lnTo>
                  <a:lnTo>
                    <a:pt x="7620" y="123634"/>
                  </a:lnTo>
                  <a:lnTo>
                    <a:pt x="9144" y="126682"/>
                  </a:lnTo>
                  <a:lnTo>
                    <a:pt x="12192" y="129730"/>
                  </a:lnTo>
                  <a:lnTo>
                    <a:pt x="15240" y="131254"/>
                  </a:lnTo>
                  <a:lnTo>
                    <a:pt x="22860" y="131254"/>
                  </a:lnTo>
                  <a:lnTo>
                    <a:pt x="25908" y="129730"/>
                  </a:lnTo>
                  <a:lnTo>
                    <a:pt x="28956" y="126682"/>
                  </a:lnTo>
                  <a:lnTo>
                    <a:pt x="30480" y="123634"/>
                  </a:lnTo>
                  <a:lnTo>
                    <a:pt x="30480" y="116014"/>
                  </a:lnTo>
                  <a:close/>
                </a:path>
                <a:path w="189864" h="131444">
                  <a:moveTo>
                    <a:pt x="157264" y="112966"/>
                  </a:moveTo>
                  <a:lnTo>
                    <a:pt x="155740" y="112966"/>
                  </a:lnTo>
                  <a:lnTo>
                    <a:pt x="155740" y="111442"/>
                  </a:lnTo>
                  <a:lnTo>
                    <a:pt x="154216" y="109816"/>
                  </a:lnTo>
                  <a:lnTo>
                    <a:pt x="51917" y="109816"/>
                  </a:lnTo>
                  <a:lnTo>
                    <a:pt x="51917" y="111442"/>
                  </a:lnTo>
                  <a:lnTo>
                    <a:pt x="50393" y="111442"/>
                  </a:lnTo>
                  <a:lnTo>
                    <a:pt x="50393" y="114490"/>
                  </a:lnTo>
                  <a:lnTo>
                    <a:pt x="48869" y="116014"/>
                  </a:lnTo>
                  <a:lnTo>
                    <a:pt x="48869" y="122110"/>
                  </a:lnTo>
                  <a:lnTo>
                    <a:pt x="50393" y="123634"/>
                  </a:lnTo>
                  <a:lnTo>
                    <a:pt x="50393" y="128206"/>
                  </a:lnTo>
                  <a:lnTo>
                    <a:pt x="51917" y="128206"/>
                  </a:lnTo>
                  <a:lnTo>
                    <a:pt x="51917" y="129730"/>
                  </a:lnTo>
                  <a:lnTo>
                    <a:pt x="154216" y="129730"/>
                  </a:lnTo>
                  <a:lnTo>
                    <a:pt x="154216" y="128206"/>
                  </a:lnTo>
                  <a:lnTo>
                    <a:pt x="155740" y="128206"/>
                  </a:lnTo>
                  <a:lnTo>
                    <a:pt x="155740" y="126682"/>
                  </a:lnTo>
                  <a:lnTo>
                    <a:pt x="157264" y="126682"/>
                  </a:lnTo>
                  <a:lnTo>
                    <a:pt x="157264" y="112966"/>
                  </a:lnTo>
                  <a:close/>
                </a:path>
                <a:path w="189864" h="131444">
                  <a:moveTo>
                    <a:pt x="157264" y="56476"/>
                  </a:moveTo>
                  <a:lnTo>
                    <a:pt x="155740" y="54952"/>
                  </a:lnTo>
                  <a:lnTo>
                    <a:pt x="155740" y="53428"/>
                  </a:lnTo>
                  <a:lnTo>
                    <a:pt x="1524" y="53428"/>
                  </a:lnTo>
                  <a:lnTo>
                    <a:pt x="1524" y="58000"/>
                  </a:lnTo>
                  <a:lnTo>
                    <a:pt x="0" y="59524"/>
                  </a:lnTo>
                  <a:lnTo>
                    <a:pt x="0" y="65620"/>
                  </a:lnTo>
                  <a:lnTo>
                    <a:pt x="1524" y="67144"/>
                  </a:lnTo>
                  <a:lnTo>
                    <a:pt x="1524" y="71716"/>
                  </a:lnTo>
                  <a:lnTo>
                    <a:pt x="155740" y="71716"/>
                  </a:lnTo>
                  <a:lnTo>
                    <a:pt x="155740" y="70192"/>
                  </a:lnTo>
                  <a:lnTo>
                    <a:pt x="157264" y="68668"/>
                  </a:lnTo>
                  <a:lnTo>
                    <a:pt x="157264" y="56476"/>
                  </a:lnTo>
                  <a:close/>
                </a:path>
                <a:path w="189864" h="131444">
                  <a:moveTo>
                    <a:pt x="189357" y="25908"/>
                  </a:moveTo>
                  <a:lnTo>
                    <a:pt x="187833" y="24384"/>
                  </a:lnTo>
                  <a:lnTo>
                    <a:pt x="187833" y="22860"/>
                  </a:lnTo>
                  <a:lnTo>
                    <a:pt x="186309" y="22860"/>
                  </a:lnTo>
                  <a:lnTo>
                    <a:pt x="186309" y="21336"/>
                  </a:lnTo>
                  <a:lnTo>
                    <a:pt x="163347" y="6096"/>
                  </a:lnTo>
                  <a:lnTo>
                    <a:pt x="160299" y="4572"/>
                  </a:lnTo>
                  <a:lnTo>
                    <a:pt x="158775" y="3048"/>
                  </a:lnTo>
                  <a:lnTo>
                    <a:pt x="157251" y="3048"/>
                  </a:lnTo>
                  <a:lnTo>
                    <a:pt x="155727" y="1524"/>
                  </a:lnTo>
                  <a:lnTo>
                    <a:pt x="152679" y="1524"/>
                  </a:lnTo>
                  <a:lnTo>
                    <a:pt x="151155" y="0"/>
                  </a:lnTo>
                  <a:lnTo>
                    <a:pt x="134302" y="0"/>
                  </a:lnTo>
                  <a:lnTo>
                    <a:pt x="134302" y="1524"/>
                  </a:lnTo>
                  <a:lnTo>
                    <a:pt x="132778" y="1524"/>
                  </a:lnTo>
                  <a:lnTo>
                    <a:pt x="132778" y="3048"/>
                  </a:lnTo>
                  <a:lnTo>
                    <a:pt x="131254" y="4572"/>
                  </a:lnTo>
                  <a:lnTo>
                    <a:pt x="131254" y="16764"/>
                  </a:lnTo>
                  <a:lnTo>
                    <a:pt x="132778" y="16764"/>
                  </a:lnTo>
                  <a:lnTo>
                    <a:pt x="132778" y="18288"/>
                  </a:lnTo>
                  <a:lnTo>
                    <a:pt x="134302" y="19812"/>
                  </a:lnTo>
                  <a:lnTo>
                    <a:pt x="135915" y="19812"/>
                  </a:lnTo>
                  <a:lnTo>
                    <a:pt x="137439" y="21336"/>
                  </a:lnTo>
                  <a:lnTo>
                    <a:pt x="154203" y="21336"/>
                  </a:lnTo>
                  <a:lnTo>
                    <a:pt x="186309" y="35052"/>
                  </a:lnTo>
                  <a:lnTo>
                    <a:pt x="186309" y="36576"/>
                  </a:lnTo>
                  <a:lnTo>
                    <a:pt x="187833" y="36576"/>
                  </a:lnTo>
                  <a:lnTo>
                    <a:pt x="187833" y="35052"/>
                  </a:lnTo>
                  <a:lnTo>
                    <a:pt x="189357" y="35052"/>
                  </a:lnTo>
                  <a:lnTo>
                    <a:pt x="189357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9" name="object 319" descr=""/>
          <p:cNvGrpSpPr/>
          <p:nvPr/>
        </p:nvGrpSpPr>
        <p:grpSpPr>
          <a:xfrm>
            <a:off x="4305300" y="1292637"/>
            <a:ext cx="149860" cy="351155"/>
            <a:chOff x="4305300" y="1292637"/>
            <a:chExt cx="149860" cy="351155"/>
          </a:xfrm>
        </p:grpSpPr>
        <p:pic>
          <p:nvPicPr>
            <p:cNvPr id="320" name="object 320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305300" y="1448276"/>
              <a:ext cx="149637" cy="195357"/>
            </a:xfrm>
            <a:prstGeom prst="rect">
              <a:avLst/>
            </a:prstGeom>
          </p:spPr>
        </p:pic>
        <p:pic>
          <p:nvPicPr>
            <p:cNvPr id="321" name="object 321" descr="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305300" y="1339881"/>
              <a:ext cx="109918" cy="87058"/>
            </a:xfrm>
            <a:prstGeom prst="rect">
              <a:avLst/>
            </a:prstGeom>
          </p:spPr>
        </p:pic>
        <p:sp>
          <p:nvSpPr>
            <p:cNvPr id="322" name="object 322" descr=""/>
            <p:cNvSpPr/>
            <p:nvPr/>
          </p:nvSpPr>
          <p:spPr>
            <a:xfrm>
              <a:off x="4306824" y="1292637"/>
              <a:ext cx="108585" cy="18415"/>
            </a:xfrm>
            <a:custGeom>
              <a:avLst/>
              <a:gdLst/>
              <a:ahLst/>
              <a:cxnLst/>
              <a:rect l="l" t="t" r="r" b="b"/>
              <a:pathLst>
                <a:path w="108585" h="18415">
                  <a:moveTo>
                    <a:pt x="106870" y="18288"/>
                  </a:moveTo>
                  <a:lnTo>
                    <a:pt x="1524" y="18288"/>
                  </a:lnTo>
                  <a:lnTo>
                    <a:pt x="1524" y="13716"/>
                  </a:lnTo>
                  <a:lnTo>
                    <a:pt x="0" y="12192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105346" y="0"/>
                  </a:lnTo>
                  <a:lnTo>
                    <a:pt x="108394" y="3048"/>
                  </a:lnTo>
                  <a:lnTo>
                    <a:pt x="108394" y="16764"/>
                  </a:lnTo>
                  <a:lnTo>
                    <a:pt x="106870" y="16764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3" name="object 323" descr="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4259484" y="395287"/>
            <a:ext cx="157257" cy="817911"/>
          </a:xfrm>
          <a:prstGeom prst="rect">
            <a:avLst/>
          </a:prstGeom>
        </p:spPr>
      </p:pic>
      <p:grpSp>
        <p:nvGrpSpPr>
          <p:cNvPr id="324" name="object 324" descr=""/>
          <p:cNvGrpSpPr/>
          <p:nvPr/>
        </p:nvGrpSpPr>
        <p:grpSpPr>
          <a:xfrm>
            <a:off x="4257961" y="6095"/>
            <a:ext cx="159385" cy="302260"/>
            <a:chOff x="4257961" y="6095"/>
            <a:chExt cx="159385" cy="302260"/>
          </a:xfrm>
        </p:grpSpPr>
        <p:pic>
          <p:nvPicPr>
            <p:cNvPr id="325" name="object 325" descr="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305300" y="158686"/>
              <a:ext cx="109918" cy="149542"/>
            </a:xfrm>
            <a:prstGeom prst="rect">
              <a:avLst/>
            </a:prstGeom>
          </p:spPr>
        </p:pic>
        <p:pic>
          <p:nvPicPr>
            <p:cNvPr id="326" name="object 326" descr="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305300" y="50387"/>
              <a:ext cx="111442" cy="82391"/>
            </a:xfrm>
            <a:prstGeom prst="rect">
              <a:avLst/>
            </a:prstGeom>
          </p:spPr>
        </p:pic>
        <p:sp>
          <p:nvSpPr>
            <p:cNvPr id="327" name="object 327" descr=""/>
            <p:cNvSpPr/>
            <p:nvPr/>
          </p:nvSpPr>
          <p:spPr>
            <a:xfrm>
              <a:off x="4257961" y="6095"/>
              <a:ext cx="157480" cy="6350"/>
            </a:xfrm>
            <a:custGeom>
              <a:avLst/>
              <a:gdLst/>
              <a:ahLst/>
              <a:cxnLst/>
              <a:rect l="l" t="t" r="r" b="b"/>
              <a:pathLst>
                <a:path w="157479" h="6350">
                  <a:moveTo>
                    <a:pt x="154209" y="6096"/>
                  </a:moveTo>
                  <a:lnTo>
                    <a:pt x="3048" y="6096"/>
                  </a:lnTo>
                  <a:lnTo>
                    <a:pt x="3048" y="4572"/>
                  </a:lnTo>
                  <a:lnTo>
                    <a:pt x="1524" y="4572"/>
                  </a:lnTo>
                  <a:lnTo>
                    <a:pt x="1524" y="1524"/>
                  </a:lnTo>
                  <a:lnTo>
                    <a:pt x="0" y="0"/>
                  </a:lnTo>
                  <a:lnTo>
                    <a:pt x="157257" y="0"/>
                  </a:lnTo>
                  <a:lnTo>
                    <a:pt x="157257" y="3048"/>
                  </a:lnTo>
                  <a:lnTo>
                    <a:pt x="155733" y="3048"/>
                  </a:lnTo>
                  <a:lnTo>
                    <a:pt x="155733" y="4572"/>
                  </a:lnTo>
                  <a:lnTo>
                    <a:pt x="154209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8" name="object 328" descr=""/>
          <p:cNvGrpSpPr/>
          <p:nvPr/>
        </p:nvGrpSpPr>
        <p:grpSpPr>
          <a:xfrm>
            <a:off x="4535900" y="4102131"/>
            <a:ext cx="157480" cy="438150"/>
            <a:chOff x="4535900" y="4102131"/>
            <a:chExt cx="157480" cy="438150"/>
          </a:xfrm>
        </p:grpSpPr>
        <p:pic>
          <p:nvPicPr>
            <p:cNvPr id="329" name="object 329" descr="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4557236" y="4367688"/>
              <a:ext cx="135921" cy="172402"/>
            </a:xfrm>
            <a:prstGeom prst="rect">
              <a:avLst/>
            </a:prstGeom>
          </p:spPr>
        </p:pic>
        <p:pic>
          <p:nvPicPr>
            <p:cNvPr id="330" name="object 330" descr="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535900" y="4259294"/>
              <a:ext cx="155733" cy="84010"/>
            </a:xfrm>
            <a:prstGeom prst="rect">
              <a:avLst/>
            </a:prstGeom>
          </p:spPr>
        </p:pic>
        <p:sp>
          <p:nvSpPr>
            <p:cNvPr id="331" name="object 331" descr=""/>
            <p:cNvSpPr/>
            <p:nvPr/>
          </p:nvSpPr>
          <p:spPr>
            <a:xfrm>
              <a:off x="4543520" y="4216622"/>
              <a:ext cx="148590" cy="22860"/>
            </a:xfrm>
            <a:custGeom>
              <a:avLst/>
              <a:gdLst/>
              <a:ahLst/>
              <a:cxnLst/>
              <a:rect l="l" t="t" r="r" b="b"/>
              <a:pathLst>
                <a:path w="148589" h="22860">
                  <a:moveTo>
                    <a:pt x="146589" y="3048"/>
                  </a:moveTo>
                  <a:lnTo>
                    <a:pt x="44291" y="3048"/>
                  </a:lnTo>
                  <a:lnTo>
                    <a:pt x="44291" y="1524"/>
                  </a:lnTo>
                  <a:lnTo>
                    <a:pt x="146589" y="1524"/>
                  </a:lnTo>
                  <a:lnTo>
                    <a:pt x="146589" y="3048"/>
                  </a:lnTo>
                  <a:close/>
                </a:path>
                <a:path w="148589" h="22860">
                  <a:moveTo>
                    <a:pt x="148113" y="19812"/>
                  </a:moveTo>
                  <a:lnTo>
                    <a:pt x="42767" y="19812"/>
                  </a:lnTo>
                  <a:lnTo>
                    <a:pt x="42767" y="18288"/>
                  </a:lnTo>
                  <a:lnTo>
                    <a:pt x="41243" y="18288"/>
                  </a:lnTo>
                  <a:lnTo>
                    <a:pt x="41243" y="4572"/>
                  </a:lnTo>
                  <a:lnTo>
                    <a:pt x="42767" y="4572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8113" y="19812"/>
                  </a:lnTo>
                  <a:close/>
                </a:path>
                <a:path w="148589" h="22860">
                  <a:moveTo>
                    <a:pt x="146589" y="21336"/>
                  </a:moveTo>
                  <a:lnTo>
                    <a:pt x="44291" y="21336"/>
                  </a:lnTo>
                  <a:lnTo>
                    <a:pt x="44291" y="19812"/>
                  </a:lnTo>
                  <a:lnTo>
                    <a:pt x="146589" y="19812"/>
                  </a:lnTo>
                  <a:lnTo>
                    <a:pt x="146589" y="21336"/>
                  </a:lnTo>
                  <a:close/>
                </a:path>
                <a:path w="148589" h="22860">
                  <a:moveTo>
                    <a:pt x="15240" y="22860"/>
                  </a:moveTo>
                  <a:lnTo>
                    <a:pt x="6096" y="22860"/>
                  </a:lnTo>
                  <a:lnTo>
                    <a:pt x="3048" y="21336"/>
                  </a:lnTo>
                  <a:lnTo>
                    <a:pt x="0" y="18288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2" name="object 332" descr="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583239" y="4102131"/>
              <a:ext cx="108394" cy="86963"/>
            </a:xfrm>
            <a:prstGeom prst="rect">
              <a:avLst/>
            </a:prstGeom>
          </p:spPr>
        </p:pic>
      </p:grpSp>
      <p:grpSp>
        <p:nvGrpSpPr>
          <p:cNvPr id="333" name="object 333" descr=""/>
          <p:cNvGrpSpPr/>
          <p:nvPr/>
        </p:nvGrpSpPr>
        <p:grpSpPr>
          <a:xfrm>
            <a:off x="4535804" y="3833526"/>
            <a:ext cx="197485" cy="232410"/>
            <a:chOff x="4535804" y="3833526"/>
            <a:chExt cx="197485" cy="232410"/>
          </a:xfrm>
        </p:grpSpPr>
        <p:sp>
          <p:nvSpPr>
            <p:cNvPr id="334" name="object 334" descr=""/>
            <p:cNvSpPr/>
            <p:nvPr/>
          </p:nvSpPr>
          <p:spPr>
            <a:xfrm>
              <a:off x="4535792" y="3996880"/>
              <a:ext cx="156210" cy="68580"/>
            </a:xfrm>
            <a:custGeom>
              <a:avLst/>
              <a:gdLst/>
              <a:ahLst/>
              <a:cxnLst/>
              <a:rect l="l" t="t" r="r" b="b"/>
              <a:pathLst>
                <a:path w="156210" h="68579">
                  <a:moveTo>
                    <a:pt x="29057" y="4572"/>
                  </a:moveTo>
                  <a:lnTo>
                    <a:pt x="27533" y="3048"/>
                  </a:lnTo>
                  <a:lnTo>
                    <a:pt x="26009" y="0"/>
                  </a:lnTo>
                  <a:lnTo>
                    <a:pt x="13817" y="0"/>
                  </a:lnTo>
                  <a:lnTo>
                    <a:pt x="10769" y="1524"/>
                  </a:lnTo>
                  <a:lnTo>
                    <a:pt x="7721" y="4572"/>
                  </a:lnTo>
                  <a:lnTo>
                    <a:pt x="7721" y="18288"/>
                  </a:lnTo>
                  <a:lnTo>
                    <a:pt x="10769" y="21336"/>
                  </a:lnTo>
                  <a:lnTo>
                    <a:pt x="13817" y="22860"/>
                  </a:lnTo>
                  <a:lnTo>
                    <a:pt x="22961" y="22860"/>
                  </a:lnTo>
                  <a:lnTo>
                    <a:pt x="26009" y="21336"/>
                  </a:lnTo>
                  <a:lnTo>
                    <a:pt x="29057" y="18288"/>
                  </a:lnTo>
                  <a:lnTo>
                    <a:pt x="29057" y="4572"/>
                  </a:lnTo>
                  <a:close/>
                </a:path>
                <a:path w="156210" h="68579">
                  <a:moveTo>
                    <a:pt x="154305" y="67056"/>
                  </a:moveTo>
                  <a:lnTo>
                    <a:pt x="1524" y="67056"/>
                  </a:lnTo>
                  <a:lnTo>
                    <a:pt x="1524" y="68580"/>
                  </a:lnTo>
                  <a:lnTo>
                    <a:pt x="154305" y="68580"/>
                  </a:lnTo>
                  <a:lnTo>
                    <a:pt x="154305" y="67056"/>
                  </a:lnTo>
                  <a:close/>
                </a:path>
                <a:path w="156210" h="68579">
                  <a:moveTo>
                    <a:pt x="155829" y="51562"/>
                  </a:moveTo>
                  <a:lnTo>
                    <a:pt x="154940" y="51562"/>
                  </a:lnTo>
                  <a:lnTo>
                    <a:pt x="154940" y="50292"/>
                  </a:lnTo>
                  <a:lnTo>
                    <a:pt x="1524" y="50292"/>
                  </a:lnTo>
                  <a:lnTo>
                    <a:pt x="1524" y="51562"/>
                  </a:lnTo>
                  <a:lnTo>
                    <a:pt x="0" y="51562"/>
                  </a:lnTo>
                  <a:lnTo>
                    <a:pt x="0" y="66802"/>
                  </a:lnTo>
                  <a:lnTo>
                    <a:pt x="155829" y="66802"/>
                  </a:lnTo>
                  <a:lnTo>
                    <a:pt x="155829" y="51562"/>
                  </a:lnTo>
                  <a:close/>
                </a:path>
                <a:path w="156210" h="68579">
                  <a:moveTo>
                    <a:pt x="155829" y="3048"/>
                  </a:moveTo>
                  <a:lnTo>
                    <a:pt x="154305" y="3048"/>
                  </a:lnTo>
                  <a:lnTo>
                    <a:pt x="154305" y="1524"/>
                  </a:lnTo>
                  <a:lnTo>
                    <a:pt x="52006" y="1524"/>
                  </a:lnTo>
                  <a:lnTo>
                    <a:pt x="50482" y="3048"/>
                  </a:lnTo>
                  <a:lnTo>
                    <a:pt x="50482" y="4572"/>
                  </a:lnTo>
                  <a:lnTo>
                    <a:pt x="48958" y="4572"/>
                  </a:lnTo>
                  <a:lnTo>
                    <a:pt x="48958" y="18288"/>
                  </a:lnTo>
                  <a:lnTo>
                    <a:pt x="50482" y="18288"/>
                  </a:lnTo>
                  <a:lnTo>
                    <a:pt x="50482" y="19812"/>
                  </a:lnTo>
                  <a:lnTo>
                    <a:pt x="155829" y="19812"/>
                  </a:lnTo>
                  <a:lnTo>
                    <a:pt x="155829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5" name="object 335" descr="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535900" y="3876294"/>
              <a:ext cx="196977" cy="94583"/>
            </a:xfrm>
            <a:prstGeom prst="rect">
              <a:avLst/>
            </a:prstGeom>
          </p:spPr>
        </p:pic>
        <p:sp>
          <p:nvSpPr>
            <p:cNvPr id="336" name="object 336" descr=""/>
            <p:cNvSpPr/>
            <p:nvPr/>
          </p:nvSpPr>
          <p:spPr>
            <a:xfrm>
              <a:off x="4543520" y="3833526"/>
              <a:ext cx="148590" cy="23495"/>
            </a:xfrm>
            <a:custGeom>
              <a:avLst/>
              <a:gdLst/>
              <a:ahLst/>
              <a:cxnLst/>
              <a:rect l="l" t="t" r="r" b="b"/>
              <a:pathLst>
                <a:path w="148589" h="23495">
                  <a:moveTo>
                    <a:pt x="146589" y="21431"/>
                  </a:moveTo>
                  <a:lnTo>
                    <a:pt x="42767" y="21431"/>
                  </a:lnTo>
                  <a:lnTo>
                    <a:pt x="42767" y="19907"/>
                  </a:lnTo>
                  <a:lnTo>
                    <a:pt x="41243" y="18383"/>
                  </a:lnTo>
                  <a:lnTo>
                    <a:pt x="41243" y="6096"/>
                  </a:lnTo>
                  <a:lnTo>
                    <a:pt x="42767" y="4572"/>
                  </a:lnTo>
                  <a:lnTo>
                    <a:pt x="42767" y="3048"/>
                  </a:lnTo>
                  <a:lnTo>
                    <a:pt x="146589" y="3048"/>
                  </a:lnTo>
                  <a:lnTo>
                    <a:pt x="148113" y="4572"/>
                  </a:lnTo>
                  <a:lnTo>
                    <a:pt x="148113" y="19907"/>
                  </a:lnTo>
                  <a:lnTo>
                    <a:pt x="146589" y="21431"/>
                  </a:lnTo>
                  <a:close/>
                </a:path>
                <a:path w="148589" h="23495">
                  <a:moveTo>
                    <a:pt x="18288" y="22955"/>
                  </a:moveTo>
                  <a:lnTo>
                    <a:pt x="3048" y="22955"/>
                  </a:lnTo>
                  <a:lnTo>
                    <a:pt x="0" y="19907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1336" y="19907"/>
                  </a:lnTo>
                  <a:lnTo>
                    <a:pt x="18288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7" name="object 337" descr=""/>
          <p:cNvGrpSpPr/>
          <p:nvPr/>
        </p:nvGrpSpPr>
        <p:grpSpPr>
          <a:xfrm>
            <a:off x="4583239" y="3427571"/>
            <a:ext cx="149860" cy="330200"/>
            <a:chOff x="4583239" y="3427571"/>
            <a:chExt cx="149860" cy="330200"/>
          </a:xfrm>
        </p:grpSpPr>
        <p:pic>
          <p:nvPicPr>
            <p:cNvPr id="338" name="object 338" descr="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583239" y="3673316"/>
              <a:ext cx="109918" cy="83915"/>
            </a:xfrm>
            <a:prstGeom prst="rect">
              <a:avLst/>
            </a:prstGeom>
          </p:spPr>
        </p:pic>
        <p:pic>
          <p:nvPicPr>
            <p:cNvPr id="339" name="object 339" descr="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583239" y="3561873"/>
              <a:ext cx="149637" cy="80962"/>
            </a:xfrm>
            <a:prstGeom prst="rect">
              <a:avLst/>
            </a:prstGeom>
          </p:spPr>
        </p:pic>
        <p:sp>
          <p:nvSpPr>
            <p:cNvPr id="340" name="object 340" descr=""/>
            <p:cNvSpPr/>
            <p:nvPr/>
          </p:nvSpPr>
          <p:spPr>
            <a:xfrm>
              <a:off x="4584763" y="3520725"/>
              <a:ext cx="107314" cy="18415"/>
            </a:xfrm>
            <a:custGeom>
              <a:avLst/>
              <a:gdLst/>
              <a:ahLst/>
              <a:cxnLst/>
              <a:rect l="l" t="t" r="r" b="b"/>
              <a:pathLst>
                <a:path w="107314" h="18414">
                  <a:moveTo>
                    <a:pt x="105346" y="1524"/>
                  </a:moveTo>
                  <a:lnTo>
                    <a:pt x="1524" y="1524"/>
                  </a:lnTo>
                  <a:lnTo>
                    <a:pt x="1524" y="0"/>
                  </a:lnTo>
                  <a:lnTo>
                    <a:pt x="105346" y="0"/>
                  </a:lnTo>
                  <a:lnTo>
                    <a:pt x="105346" y="1524"/>
                  </a:lnTo>
                  <a:close/>
                </a:path>
                <a:path w="107314" h="18414">
                  <a:moveTo>
                    <a:pt x="106870" y="18288"/>
                  </a:moveTo>
                  <a:lnTo>
                    <a:pt x="1524" y="18288"/>
                  </a:lnTo>
                  <a:lnTo>
                    <a:pt x="0" y="16764"/>
                  </a:lnTo>
                  <a:lnTo>
                    <a:pt x="0" y="1524"/>
                  </a:lnTo>
                  <a:lnTo>
                    <a:pt x="106870" y="1524"/>
                  </a:lnTo>
                  <a:lnTo>
                    <a:pt x="106870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1" name="object 341" descr="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583239" y="3427571"/>
              <a:ext cx="109918" cy="71723"/>
            </a:xfrm>
            <a:prstGeom prst="rect">
              <a:avLst/>
            </a:prstGeom>
          </p:spPr>
        </p:pic>
      </p:grpSp>
      <p:grpSp>
        <p:nvGrpSpPr>
          <p:cNvPr id="342" name="object 342" descr=""/>
          <p:cNvGrpSpPr/>
          <p:nvPr/>
        </p:nvGrpSpPr>
        <p:grpSpPr>
          <a:xfrm>
            <a:off x="4535900" y="2908744"/>
            <a:ext cx="157480" cy="486409"/>
            <a:chOff x="4535900" y="2908744"/>
            <a:chExt cx="157480" cy="486409"/>
          </a:xfrm>
        </p:grpSpPr>
        <p:sp>
          <p:nvSpPr>
            <p:cNvPr id="343" name="object 343" descr=""/>
            <p:cNvSpPr/>
            <p:nvPr/>
          </p:nvSpPr>
          <p:spPr>
            <a:xfrm>
              <a:off x="4584751" y="3377285"/>
              <a:ext cx="107314" cy="17780"/>
            </a:xfrm>
            <a:custGeom>
              <a:avLst/>
              <a:gdLst/>
              <a:ahLst/>
              <a:cxnLst/>
              <a:rect l="l" t="t" r="r" b="b"/>
              <a:pathLst>
                <a:path w="107314" h="17779">
                  <a:moveTo>
                    <a:pt x="106870" y="1270"/>
                  </a:moveTo>
                  <a:lnTo>
                    <a:pt x="105346" y="1270"/>
                  </a:lnTo>
                  <a:lnTo>
                    <a:pt x="105346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1143" y="1270"/>
                  </a:lnTo>
                  <a:lnTo>
                    <a:pt x="1143" y="254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381" y="16510"/>
                  </a:lnTo>
                  <a:lnTo>
                    <a:pt x="381" y="17780"/>
                  </a:lnTo>
                  <a:lnTo>
                    <a:pt x="106870" y="17780"/>
                  </a:lnTo>
                  <a:lnTo>
                    <a:pt x="106870" y="16510"/>
                  </a:lnTo>
                  <a:lnTo>
                    <a:pt x="106870" y="2540"/>
                  </a:lnTo>
                  <a:lnTo>
                    <a:pt x="106870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4" name="object 344" descr="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4583239" y="3261264"/>
              <a:ext cx="108394" cy="86963"/>
            </a:xfrm>
            <a:prstGeom prst="rect">
              <a:avLst/>
            </a:prstGeom>
          </p:spPr>
        </p:pic>
        <p:pic>
          <p:nvPicPr>
            <p:cNvPr id="345" name="object 345" descr="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4535900" y="3137630"/>
              <a:ext cx="157257" cy="93154"/>
            </a:xfrm>
            <a:prstGeom prst="rect">
              <a:avLst/>
            </a:prstGeom>
          </p:spPr>
        </p:pic>
        <p:pic>
          <p:nvPicPr>
            <p:cNvPr id="346" name="object 346" descr="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4583239" y="3024758"/>
              <a:ext cx="109918" cy="82391"/>
            </a:xfrm>
            <a:prstGeom prst="rect">
              <a:avLst/>
            </a:prstGeom>
          </p:spPr>
        </p:pic>
        <p:pic>
          <p:nvPicPr>
            <p:cNvPr id="347" name="object 347" descr="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4583239" y="2908744"/>
              <a:ext cx="108394" cy="86963"/>
            </a:xfrm>
            <a:prstGeom prst="rect">
              <a:avLst/>
            </a:prstGeom>
          </p:spPr>
        </p:pic>
      </p:grpSp>
      <p:grpSp>
        <p:nvGrpSpPr>
          <p:cNvPr id="348" name="object 348" descr=""/>
          <p:cNvGrpSpPr/>
          <p:nvPr/>
        </p:nvGrpSpPr>
        <p:grpSpPr>
          <a:xfrm>
            <a:off x="4535900" y="2623375"/>
            <a:ext cx="157480" cy="206375"/>
            <a:chOff x="4535900" y="2623375"/>
            <a:chExt cx="157480" cy="206375"/>
          </a:xfrm>
        </p:grpSpPr>
        <p:pic>
          <p:nvPicPr>
            <p:cNvPr id="349" name="object 349" descr="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4535900" y="2736246"/>
              <a:ext cx="157257" cy="93154"/>
            </a:xfrm>
            <a:prstGeom prst="rect">
              <a:avLst/>
            </a:prstGeom>
          </p:spPr>
        </p:pic>
        <p:pic>
          <p:nvPicPr>
            <p:cNvPr id="350" name="object 350" descr="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4583239" y="2623375"/>
              <a:ext cx="109918" cy="82391"/>
            </a:xfrm>
            <a:prstGeom prst="rect">
              <a:avLst/>
            </a:prstGeom>
          </p:spPr>
        </p:pic>
      </p:grpSp>
      <p:grpSp>
        <p:nvGrpSpPr>
          <p:cNvPr id="351" name="object 351" descr=""/>
          <p:cNvGrpSpPr/>
          <p:nvPr/>
        </p:nvGrpSpPr>
        <p:grpSpPr>
          <a:xfrm>
            <a:off x="4535900" y="2011394"/>
            <a:ext cx="197485" cy="525145"/>
            <a:chOff x="4535900" y="2011394"/>
            <a:chExt cx="197485" cy="525145"/>
          </a:xfrm>
        </p:grpSpPr>
        <p:pic>
          <p:nvPicPr>
            <p:cNvPr id="352" name="object 352" descr="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535900" y="2443257"/>
              <a:ext cx="157257" cy="93154"/>
            </a:xfrm>
            <a:prstGeom prst="rect">
              <a:avLst/>
            </a:prstGeom>
          </p:spPr>
        </p:pic>
        <p:pic>
          <p:nvPicPr>
            <p:cNvPr id="353" name="object 353" descr="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4583239" y="2336482"/>
              <a:ext cx="109918" cy="82391"/>
            </a:xfrm>
            <a:prstGeom prst="rect">
              <a:avLst/>
            </a:prstGeom>
          </p:spPr>
        </p:pic>
        <p:pic>
          <p:nvPicPr>
            <p:cNvPr id="354" name="object 354" descr="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4583239" y="2145696"/>
              <a:ext cx="149637" cy="169354"/>
            </a:xfrm>
            <a:prstGeom prst="rect">
              <a:avLst/>
            </a:prstGeom>
          </p:spPr>
        </p:pic>
        <p:pic>
          <p:nvPicPr>
            <p:cNvPr id="355" name="object 355" descr="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4583239" y="2011394"/>
              <a:ext cx="108394" cy="94583"/>
            </a:xfrm>
            <a:prstGeom prst="rect">
              <a:avLst/>
            </a:prstGeom>
          </p:spPr>
        </p:pic>
      </p:grpSp>
      <p:grpSp>
        <p:nvGrpSpPr>
          <p:cNvPr id="356" name="object 356" descr=""/>
          <p:cNvGrpSpPr/>
          <p:nvPr/>
        </p:nvGrpSpPr>
        <p:grpSpPr>
          <a:xfrm>
            <a:off x="4535804" y="1780984"/>
            <a:ext cx="157480" cy="191770"/>
            <a:chOff x="4535804" y="1780984"/>
            <a:chExt cx="157480" cy="191770"/>
          </a:xfrm>
        </p:grpSpPr>
        <p:sp>
          <p:nvSpPr>
            <p:cNvPr id="357" name="object 357" descr=""/>
            <p:cNvSpPr/>
            <p:nvPr/>
          </p:nvSpPr>
          <p:spPr>
            <a:xfrm>
              <a:off x="4535792" y="1906054"/>
              <a:ext cx="156210" cy="66675"/>
            </a:xfrm>
            <a:custGeom>
              <a:avLst/>
              <a:gdLst/>
              <a:ahLst/>
              <a:cxnLst/>
              <a:rect l="l" t="t" r="r" b="b"/>
              <a:pathLst>
                <a:path w="156210" h="66675">
                  <a:moveTo>
                    <a:pt x="155829" y="48856"/>
                  </a:moveTo>
                  <a:lnTo>
                    <a:pt x="889" y="48856"/>
                  </a:lnTo>
                  <a:lnTo>
                    <a:pt x="889" y="50126"/>
                  </a:lnTo>
                  <a:lnTo>
                    <a:pt x="0" y="50126"/>
                  </a:lnTo>
                  <a:lnTo>
                    <a:pt x="0" y="64096"/>
                  </a:lnTo>
                  <a:lnTo>
                    <a:pt x="635" y="64096"/>
                  </a:lnTo>
                  <a:lnTo>
                    <a:pt x="635" y="65366"/>
                  </a:lnTo>
                  <a:lnTo>
                    <a:pt x="1524" y="65366"/>
                  </a:lnTo>
                  <a:lnTo>
                    <a:pt x="1524" y="66636"/>
                  </a:lnTo>
                  <a:lnTo>
                    <a:pt x="154305" y="66636"/>
                  </a:lnTo>
                  <a:lnTo>
                    <a:pt x="154305" y="65366"/>
                  </a:lnTo>
                  <a:lnTo>
                    <a:pt x="155829" y="65366"/>
                  </a:lnTo>
                  <a:lnTo>
                    <a:pt x="155829" y="64096"/>
                  </a:lnTo>
                  <a:lnTo>
                    <a:pt x="155829" y="50126"/>
                  </a:lnTo>
                  <a:lnTo>
                    <a:pt x="155829" y="48856"/>
                  </a:lnTo>
                  <a:close/>
                </a:path>
                <a:path w="156210" h="66675">
                  <a:moveTo>
                    <a:pt x="155829" y="1524"/>
                  </a:moveTo>
                  <a:lnTo>
                    <a:pt x="154305" y="1524"/>
                  </a:lnTo>
                  <a:lnTo>
                    <a:pt x="154305" y="0"/>
                  </a:lnTo>
                  <a:lnTo>
                    <a:pt x="50482" y="0"/>
                  </a:lnTo>
                  <a:lnTo>
                    <a:pt x="50482" y="1524"/>
                  </a:lnTo>
                  <a:lnTo>
                    <a:pt x="48958" y="1524"/>
                  </a:lnTo>
                  <a:lnTo>
                    <a:pt x="48958" y="16764"/>
                  </a:lnTo>
                  <a:lnTo>
                    <a:pt x="50482" y="18288"/>
                  </a:lnTo>
                  <a:lnTo>
                    <a:pt x="155829" y="18288"/>
                  </a:lnTo>
                  <a:lnTo>
                    <a:pt x="155829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8" name="object 358" descr="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4535900" y="1780984"/>
              <a:ext cx="157257" cy="93059"/>
            </a:xfrm>
            <a:prstGeom prst="rect">
              <a:avLst/>
            </a:prstGeom>
          </p:spPr>
        </p:pic>
      </p:grpSp>
      <p:sp>
        <p:nvSpPr>
          <p:cNvPr id="359" name="object 359" descr=""/>
          <p:cNvSpPr/>
          <p:nvPr/>
        </p:nvSpPr>
        <p:spPr>
          <a:xfrm>
            <a:off x="4583226" y="1636014"/>
            <a:ext cx="108585" cy="115570"/>
          </a:xfrm>
          <a:custGeom>
            <a:avLst/>
            <a:gdLst/>
            <a:ahLst/>
            <a:cxnLst/>
            <a:rect l="l" t="t" r="r" b="b"/>
            <a:pathLst>
              <a:path w="108585" h="115569">
                <a:moveTo>
                  <a:pt x="108394" y="98907"/>
                </a:moveTo>
                <a:lnTo>
                  <a:pt x="106870" y="98907"/>
                </a:lnTo>
                <a:lnTo>
                  <a:pt x="106870" y="97637"/>
                </a:lnTo>
                <a:lnTo>
                  <a:pt x="3048" y="97637"/>
                </a:lnTo>
                <a:lnTo>
                  <a:pt x="3048" y="98907"/>
                </a:lnTo>
                <a:lnTo>
                  <a:pt x="2667" y="98907"/>
                </a:lnTo>
                <a:lnTo>
                  <a:pt x="2667" y="100177"/>
                </a:lnTo>
                <a:lnTo>
                  <a:pt x="1524" y="100177"/>
                </a:lnTo>
                <a:lnTo>
                  <a:pt x="1524" y="114147"/>
                </a:lnTo>
                <a:lnTo>
                  <a:pt x="1905" y="114147"/>
                </a:lnTo>
                <a:lnTo>
                  <a:pt x="1905" y="115417"/>
                </a:lnTo>
                <a:lnTo>
                  <a:pt x="108394" y="115417"/>
                </a:lnTo>
                <a:lnTo>
                  <a:pt x="108394" y="114147"/>
                </a:lnTo>
                <a:lnTo>
                  <a:pt x="108394" y="100177"/>
                </a:lnTo>
                <a:lnTo>
                  <a:pt x="108394" y="98907"/>
                </a:lnTo>
                <a:close/>
              </a:path>
              <a:path w="108585" h="115569">
                <a:moveTo>
                  <a:pt x="108394" y="42672"/>
                </a:moveTo>
                <a:lnTo>
                  <a:pt x="106870" y="41148"/>
                </a:lnTo>
                <a:lnTo>
                  <a:pt x="39725" y="41148"/>
                </a:lnTo>
                <a:lnTo>
                  <a:pt x="35153" y="38100"/>
                </a:lnTo>
                <a:lnTo>
                  <a:pt x="32004" y="36576"/>
                </a:lnTo>
                <a:lnTo>
                  <a:pt x="28956" y="33528"/>
                </a:lnTo>
                <a:lnTo>
                  <a:pt x="25908" y="32004"/>
                </a:lnTo>
                <a:lnTo>
                  <a:pt x="24384" y="28956"/>
                </a:lnTo>
                <a:lnTo>
                  <a:pt x="21336" y="27432"/>
                </a:lnTo>
                <a:lnTo>
                  <a:pt x="19812" y="25908"/>
                </a:lnTo>
                <a:lnTo>
                  <a:pt x="19812" y="24384"/>
                </a:lnTo>
                <a:lnTo>
                  <a:pt x="18288" y="21336"/>
                </a:lnTo>
                <a:lnTo>
                  <a:pt x="18288" y="19812"/>
                </a:lnTo>
                <a:lnTo>
                  <a:pt x="16764" y="18288"/>
                </a:lnTo>
                <a:lnTo>
                  <a:pt x="16764" y="13716"/>
                </a:lnTo>
                <a:lnTo>
                  <a:pt x="18288" y="12192"/>
                </a:lnTo>
                <a:lnTo>
                  <a:pt x="18288" y="7620"/>
                </a:lnTo>
                <a:lnTo>
                  <a:pt x="19812" y="6096"/>
                </a:lnTo>
                <a:lnTo>
                  <a:pt x="19812" y="1524"/>
                </a:lnTo>
                <a:lnTo>
                  <a:pt x="18288" y="1524"/>
                </a:lnTo>
                <a:lnTo>
                  <a:pt x="16764" y="0"/>
                </a:lnTo>
                <a:lnTo>
                  <a:pt x="6096" y="0"/>
                </a:lnTo>
                <a:lnTo>
                  <a:pt x="4572" y="1524"/>
                </a:lnTo>
                <a:lnTo>
                  <a:pt x="3048" y="1524"/>
                </a:lnTo>
                <a:lnTo>
                  <a:pt x="3048" y="3048"/>
                </a:lnTo>
                <a:lnTo>
                  <a:pt x="1524" y="3048"/>
                </a:lnTo>
                <a:lnTo>
                  <a:pt x="1524" y="6096"/>
                </a:lnTo>
                <a:lnTo>
                  <a:pt x="0" y="7620"/>
                </a:lnTo>
                <a:lnTo>
                  <a:pt x="0" y="21336"/>
                </a:lnTo>
                <a:lnTo>
                  <a:pt x="1524" y="24384"/>
                </a:lnTo>
                <a:lnTo>
                  <a:pt x="1524" y="25908"/>
                </a:lnTo>
                <a:lnTo>
                  <a:pt x="3048" y="27432"/>
                </a:lnTo>
                <a:lnTo>
                  <a:pt x="4572" y="30480"/>
                </a:lnTo>
                <a:lnTo>
                  <a:pt x="7620" y="32004"/>
                </a:lnTo>
                <a:lnTo>
                  <a:pt x="9144" y="35052"/>
                </a:lnTo>
                <a:lnTo>
                  <a:pt x="12192" y="38100"/>
                </a:lnTo>
                <a:lnTo>
                  <a:pt x="15240" y="39624"/>
                </a:lnTo>
                <a:lnTo>
                  <a:pt x="19812" y="42672"/>
                </a:lnTo>
                <a:lnTo>
                  <a:pt x="3048" y="42672"/>
                </a:lnTo>
                <a:lnTo>
                  <a:pt x="3048" y="44196"/>
                </a:lnTo>
                <a:lnTo>
                  <a:pt x="1524" y="44196"/>
                </a:lnTo>
                <a:lnTo>
                  <a:pt x="1524" y="57912"/>
                </a:lnTo>
                <a:lnTo>
                  <a:pt x="3048" y="57912"/>
                </a:lnTo>
                <a:lnTo>
                  <a:pt x="3048" y="59436"/>
                </a:lnTo>
                <a:lnTo>
                  <a:pt x="106870" y="59436"/>
                </a:lnTo>
                <a:lnTo>
                  <a:pt x="106870" y="57912"/>
                </a:lnTo>
                <a:lnTo>
                  <a:pt x="108394" y="57912"/>
                </a:lnTo>
                <a:lnTo>
                  <a:pt x="108394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0" name="object 360" descr=""/>
          <p:cNvPicPr/>
          <p:nvPr/>
        </p:nvPicPr>
        <p:blipFill>
          <a:blip r:embed="rId193" cstate="print"/>
          <a:stretch>
            <a:fillRect/>
          </a:stretch>
        </p:blipFill>
        <p:spPr>
          <a:xfrm>
            <a:off x="4583239" y="1379600"/>
            <a:ext cx="109918" cy="195357"/>
          </a:xfrm>
          <a:prstGeom prst="rect">
            <a:avLst/>
          </a:prstGeom>
        </p:spPr>
      </p:pic>
      <p:grpSp>
        <p:nvGrpSpPr>
          <p:cNvPr id="361" name="object 361" descr=""/>
          <p:cNvGrpSpPr/>
          <p:nvPr/>
        </p:nvGrpSpPr>
        <p:grpSpPr>
          <a:xfrm>
            <a:off x="4535900" y="863727"/>
            <a:ext cx="157480" cy="436880"/>
            <a:chOff x="4535900" y="863727"/>
            <a:chExt cx="157480" cy="436880"/>
          </a:xfrm>
        </p:grpSpPr>
        <p:pic>
          <p:nvPicPr>
            <p:cNvPr id="362" name="object 362" descr="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4535900" y="1207103"/>
              <a:ext cx="157257" cy="93154"/>
            </a:xfrm>
            <a:prstGeom prst="rect">
              <a:avLst/>
            </a:prstGeom>
          </p:spPr>
        </p:pic>
        <p:pic>
          <p:nvPicPr>
            <p:cNvPr id="363" name="object 363" descr="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4583239" y="1103375"/>
              <a:ext cx="109918" cy="82391"/>
            </a:xfrm>
            <a:prstGeom prst="rect">
              <a:avLst/>
            </a:prstGeom>
          </p:spPr>
        </p:pic>
        <p:pic>
          <p:nvPicPr>
            <p:cNvPr id="364" name="object 364" descr="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4535900" y="978217"/>
              <a:ext cx="155733" cy="85439"/>
            </a:xfrm>
            <a:prstGeom prst="rect">
              <a:avLst/>
            </a:prstGeom>
          </p:spPr>
        </p:pic>
        <p:pic>
          <p:nvPicPr>
            <p:cNvPr id="365" name="object 365" descr="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4583239" y="863727"/>
              <a:ext cx="109918" cy="84010"/>
            </a:xfrm>
            <a:prstGeom prst="rect">
              <a:avLst/>
            </a:prstGeom>
          </p:spPr>
        </p:pic>
      </p:grpSp>
      <p:grpSp>
        <p:nvGrpSpPr>
          <p:cNvPr id="366" name="object 366" descr=""/>
          <p:cNvGrpSpPr/>
          <p:nvPr/>
        </p:nvGrpSpPr>
        <p:grpSpPr>
          <a:xfrm>
            <a:off x="4535900" y="236505"/>
            <a:ext cx="197485" cy="542290"/>
            <a:chOff x="4535900" y="236505"/>
            <a:chExt cx="197485" cy="542290"/>
          </a:xfrm>
        </p:grpSpPr>
        <p:pic>
          <p:nvPicPr>
            <p:cNvPr id="367" name="object 367" descr="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535900" y="685228"/>
              <a:ext cx="157257" cy="93059"/>
            </a:xfrm>
            <a:prstGeom prst="rect">
              <a:avLst/>
            </a:prstGeom>
          </p:spPr>
        </p:pic>
        <p:pic>
          <p:nvPicPr>
            <p:cNvPr id="368" name="object 368" descr="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545044" y="576834"/>
              <a:ext cx="148113" cy="87058"/>
            </a:xfrm>
            <a:prstGeom prst="rect">
              <a:avLst/>
            </a:prstGeom>
          </p:spPr>
        </p:pic>
        <p:pic>
          <p:nvPicPr>
            <p:cNvPr id="369" name="object 369" descr="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4584763" y="456342"/>
              <a:ext cx="148113" cy="96107"/>
            </a:xfrm>
            <a:prstGeom prst="rect">
              <a:avLst/>
            </a:prstGeom>
          </p:spPr>
        </p:pic>
        <p:pic>
          <p:nvPicPr>
            <p:cNvPr id="370" name="object 370" descr="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4545044" y="347948"/>
              <a:ext cx="148113" cy="86963"/>
            </a:xfrm>
            <a:prstGeom prst="rect">
              <a:avLst/>
            </a:prstGeom>
          </p:spPr>
        </p:pic>
        <p:pic>
          <p:nvPicPr>
            <p:cNvPr id="371" name="object 371" descr="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535900" y="236505"/>
              <a:ext cx="155733" cy="82486"/>
            </a:xfrm>
            <a:prstGeom prst="rect">
              <a:avLst/>
            </a:prstGeom>
          </p:spPr>
        </p:pic>
      </p:grpSp>
      <p:pic>
        <p:nvPicPr>
          <p:cNvPr id="372" name="object 372" descr=""/>
          <p:cNvPicPr/>
          <p:nvPr/>
        </p:nvPicPr>
        <p:blipFill>
          <a:blip r:embed="rId203" cstate="print"/>
          <a:stretch>
            <a:fillRect/>
          </a:stretch>
        </p:blipFill>
        <p:spPr>
          <a:xfrm>
            <a:off x="4835175" y="3529869"/>
            <a:ext cx="174116" cy="1010221"/>
          </a:xfrm>
          <a:prstGeom prst="rect">
            <a:avLst/>
          </a:prstGeom>
        </p:spPr>
      </p:pic>
      <p:grpSp>
        <p:nvGrpSpPr>
          <p:cNvPr id="373" name="object 373" descr=""/>
          <p:cNvGrpSpPr/>
          <p:nvPr/>
        </p:nvGrpSpPr>
        <p:grpSpPr>
          <a:xfrm>
            <a:off x="4819935" y="2875121"/>
            <a:ext cx="151765" cy="577215"/>
            <a:chOff x="4819935" y="2875121"/>
            <a:chExt cx="151765" cy="577215"/>
          </a:xfrm>
        </p:grpSpPr>
        <p:pic>
          <p:nvPicPr>
            <p:cNvPr id="374" name="object 374" descr="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4861178" y="3381851"/>
              <a:ext cx="109918" cy="70199"/>
            </a:xfrm>
            <a:prstGeom prst="rect">
              <a:avLst/>
            </a:prstGeom>
          </p:spPr>
        </p:pic>
        <p:sp>
          <p:nvSpPr>
            <p:cNvPr id="375" name="object 375" descr=""/>
            <p:cNvSpPr/>
            <p:nvPr/>
          </p:nvSpPr>
          <p:spPr>
            <a:xfrm>
              <a:off x="4819935" y="3337559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60">
                  <a:moveTo>
                    <a:pt x="148113" y="21336"/>
                  </a:moveTo>
                  <a:lnTo>
                    <a:pt x="44291" y="21336"/>
                  </a:lnTo>
                  <a:lnTo>
                    <a:pt x="44291" y="19812"/>
                  </a:lnTo>
                  <a:lnTo>
                    <a:pt x="42767" y="19812"/>
                  </a:lnTo>
                  <a:lnTo>
                    <a:pt x="42767" y="3048"/>
                  </a:lnTo>
                  <a:lnTo>
                    <a:pt x="148113" y="3048"/>
                  </a:lnTo>
                  <a:lnTo>
                    <a:pt x="149637" y="4572"/>
                  </a:lnTo>
                  <a:lnTo>
                    <a:pt x="149637" y="18288"/>
                  </a:lnTo>
                  <a:lnTo>
                    <a:pt x="148113" y="19812"/>
                  </a:lnTo>
                  <a:lnTo>
                    <a:pt x="148113" y="21336"/>
                  </a:lnTo>
                  <a:close/>
                </a:path>
                <a:path w="149860" h="22860">
                  <a:moveTo>
                    <a:pt x="18288" y="22860"/>
                  </a:moveTo>
                  <a:lnTo>
                    <a:pt x="4572" y="22860"/>
                  </a:lnTo>
                  <a:lnTo>
                    <a:pt x="3048" y="19812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21336" y="4572"/>
                  </a:lnTo>
                  <a:lnTo>
                    <a:pt x="22860" y="7620"/>
                  </a:lnTo>
                  <a:lnTo>
                    <a:pt x="22860" y="16764"/>
                  </a:lnTo>
                  <a:lnTo>
                    <a:pt x="21336" y="18288"/>
                  </a:lnTo>
                  <a:lnTo>
                    <a:pt x="19812" y="21336"/>
                  </a:lnTo>
                  <a:lnTo>
                    <a:pt x="1828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6" name="object 376" descr="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4835175" y="3052190"/>
              <a:ext cx="135922" cy="256412"/>
            </a:xfrm>
            <a:prstGeom prst="rect">
              <a:avLst/>
            </a:prstGeom>
          </p:spPr>
        </p:pic>
        <p:pic>
          <p:nvPicPr>
            <p:cNvPr id="377" name="object 377" descr="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861178" y="2875121"/>
              <a:ext cx="108394" cy="148113"/>
            </a:xfrm>
            <a:prstGeom prst="rect">
              <a:avLst/>
            </a:prstGeom>
          </p:spPr>
        </p:pic>
      </p:grpSp>
      <p:grpSp>
        <p:nvGrpSpPr>
          <p:cNvPr id="378" name="object 378" descr=""/>
          <p:cNvGrpSpPr/>
          <p:nvPr/>
        </p:nvGrpSpPr>
        <p:grpSpPr>
          <a:xfrm>
            <a:off x="4813839" y="2572988"/>
            <a:ext cx="157480" cy="268605"/>
            <a:chOff x="4813839" y="2572988"/>
            <a:chExt cx="157480" cy="268605"/>
          </a:xfrm>
        </p:grpSpPr>
        <p:sp>
          <p:nvSpPr>
            <p:cNvPr id="379" name="object 379" descr=""/>
            <p:cNvSpPr/>
            <p:nvPr/>
          </p:nvSpPr>
          <p:spPr>
            <a:xfrm>
              <a:off x="4813833" y="2823311"/>
              <a:ext cx="156210" cy="17780"/>
            </a:xfrm>
            <a:custGeom>
              <a:avLst/>
              <a:gdLst/>
              <a:ahLst/>
              <a:cxnLst/>
              <a:rect l="l" t="t" r="r" b="b"/>
              <a:pathLst>
                <a:path w="156210" h="17780">
                  <a:moveTo>
                    <a:pt x="155727" y="1270"/>
                  </a:moveTo>
                  <a:lnTo>
                    <a:pt x="154203" y="1270"/>
                  </a:lnTo>
                  <a:lnTo>
                    <a:pt x="154203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6510"/>
                  </a:lnTo>
                  <a:lnTo>
                    <a:pt x="0" y="17780"/>
                  </a:lnTo>
                  <a:lnTo>
                    <a:pt x="154203" y="17780"/>
                  </a:lnTo>
                  <a:lnTo>
                    <a:pt x="154203" y="16510"/>
                  </a:lnTo>
                  <a:lnTo>
                    <a:pt x="155727" y="16510"/>
                  </a:lnTo>
                  <a:lnTo>
                    <a:pt x="155727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0" name="object 380" descr="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861179" y="2708814"/>
              <a:ext cx="109918" cy="91535"/>
            </a:xfrm>
            <a:prstGeom prst="rect">
              <a:avLst/>
            </a:prstGeom>
          </p:spPr>
        </p:pic>
        <p:sp>
          <p:nvSpPr>
            <p:cNvPr id="381" name="object 381" descr=""/>
            <p:cNvSpPr/>
            <p:nvPr/>
          </p:nvSpPr>
          <p:spPr>
            <a:xfrm>
              <a:off x="4819929" y="2572994"/>
              <a:ext cx="149860" cy="107314"/>
            </a:xfrm>
            <a:custGeom>
              <a:avLst/>
              <a:gdLst/>
              <a:ahLst/>
              <a:cxnLst/>
              <a:rect l="l" t="t" r="r" b="b"/>
              <a:pathLst>
                <a:path w="149860" h="107314">
                  <a:moveTo>
                    <a:pt x="22860" y="6096"/>
                  </a:moveTo>
                  <a:lnTo>
                    <a:pt x="21336" y="3048"/>
                  </a:lnTo>
                  <a:lnTo>
                    <a:pt x="18288" y="0"/>
                  </a:lnTo>
                  <a:lnTo>
                    <a:pt x="4572" y="0"/>
                  </a:lnTo>
                  <a:lnTo>
                    <a:pt x="1524" y="3048"/>
                  </a:lnTo>
                  <a:lnTo>
                    <a:pt x="0" y="6096"/>
                  </a:lnTo>
                  <a:lnTo>
                    <a:pt x="0" y="15240"/>
                  </a:lnTo>
                  <a:lnTo>
                    <a:pt x="1524" y="18288"/>
                  </a:lnTo>
                  <a:lnTo>
                    <a:pt x="4572" y="21336"/>
                  </a:lnTo>
                  <a:lnTo>
                    <a:pt x="7620" y="22860"/>
                  </a:lnTo>
                  <a:lnTo>
                    <a:pt x="15240" y="22860"/>
                  </a:lnTo>
                  <a:lnTo>
                    <a:pt x="18288" y="21336"/>
                  </a:lnTo>
                  <a:lnTo>
                    <a:pt x="21336" y="18288"/>
                  </a:lnTo>
                  <a:lnTo>
                    <a:pt x="22860" y="15240"/>
                  </a:lnTo>
                  <a:lnTo>
                    <a:pt x="22860" y="6096"/>
                  </a:lnTo>
                  <a:close/>
                </a:path>
                <a:path w="149860" h="107314">
                  <a:moveTo>
                    <a:pt x="149631" y="3048"/>
                  </a:moveTo>
                  <a:lnTo>
                    <a:pt x="148107" y="3048"/>
                  </a:lnTo>
                  <a:lnTo>
                    <a:pt x="148107" y="1524"/>
                  </a:lnTo>
                  <a:lnTo>
                    <a:pt x="44284" y="1524"/>
                  </a:lnTo>
                  <a:lnTo>
                    <a:pt x="44284" y="3048"/>
                  </a:lnTo>
                  <a:lnTo>
                    <a:pt x="42760" y="3048"/>
                  </a:lnTo>
                  <a:lnTo>
                    <a:pt x="42760" y="19812"/>
                  </a:lnTo>
                  <a:lnTo>
                    <a:pt x="148107" y="19812"/>
                  </a:lnTo>
                  <a:lnTo>
                    <a:pt x="148107" y="18288"/>
                  </a:lnTo>
                  <a:lnTo>
                    <a:pt x="149631" y="18288"/>
                  </a:lnTo>
                  <a:lnTo>
                    <a:pt x="149631" y="3048"/>
                  </a:lnTo>
                  <a:close/>
                </a:path>
                <a:path w="149860" h="107314">
                  <a:moveTo>
                    <a:pt x="149644" y="90004"/>
                  </a:moveTo>
                  <a:lnTo>
                    <a:pt x="148120" y="90004"/>
                  </a:lnTo>
                  <a:lnTo>
                    <a:pt x="148120" y="88480"/>
                  </a:lnTo>
                  <a:lnTo>
                    <a:pt x="79438" y="88480"/>
                  </a:lnTo>
                  <a:lnTo>
                    <a:pt x="76390" y="85432"/>
                  </a:lnTo>
                  <a:lnTo>
                    <a:pt x="71818" y="83908"/>
                  </a:lnTo>
                  <a:lnTo>
                    <a:pt x="70294" y="80860"/>
                  </a:lnTo>
                  <a:lnTo>
                    <a:pt x="67157" y="79336"/>
                  </a:lnTo>
                  <a:lnTo>
                    <a:pt x="59537" y="71716"/>
                  </a:lnTo>
                  <a:lnTo>
                    <a:pt x="59537" y="68668"/>
                  </a:lnTo>
                  <a:lnTo>
                    <a:pt x="58013" y="67144"/>
                  </a:lnTo>
                  <a:lnTo>
                    <a:pt x="58013" y="59524"/>
                  </a:lnTo>
                  <a:lnTo>
                    <a:pt x="59537" y="58000"/>
                  </a:lnTo>
                  <a:lnTo>
                    <a:pt x="59537" y="53428"/>
                  </a:lnTo>
                  <a:lnTo>
                    <a:pt x="61061" y="53428"/>
                  </a:lnTo>
                  <a:lnTo>
                    <a:pt x="61061" y="48856"/>
                  </a:lnTo>
                  <a:lnTo>
                    <a:pt x="56489" y="48856"/>
                  </a:lnTo>
                  <a:lnTo>
                    <a:pt x="54965" y="47332"/>
                  </a:lnTo>
                  <a:lnTo>
                    <a:pt x="50393" y="47332"/>
                  </a:lnTo>
                  <a:lnTo>
                    <a:pt x="48869" y="48856"/>
                  </a:lnTo>
                  <a:lnTo>
                    <a:pt x="42773" y="48856"/>
                  </a:lnTo>
                  <a:lnTo>
                    <a:pt x="42773" y="51904"/>
                  </a:lnTo>
                  <a:lnTo>
                    <a:pt x="41249" y="53428"/>
                  </a:lnTo>
                  <a:lnTo>
                    <a:pt x="41249" y="71716"/>
                  </a:lnTo>
                  <a:lnTo>
                    <a:pt x="42773" y="73240"/>
                  </a:lnTo>
                  <a:lnTo>
                    <a:pt x="44297" y="76288"/>
                  </a:lnTo>
                  <a:lnTo>
                    <a:pt x="53441" y="85432"/>
                  </a:lnTo>
                  <a:lnTo>
                    <a:pt x="56489" y="86956"/>
                  </a:lnTo>
                  <a:lnTo>
                    <a:pt x="59537" y="90004"/>
                  </a:lnTo>
                  <a:lnTo>
                    <a:pt x="44297" y="90004"/>
                  </a:lnTo>
                  <a:lnTo>
                    <a:pt x="44297" y="91528"/>
                  </a:lnTo>
                  <a:lnTo>
                    <a:pt x="42773" y="91528"/>
                  </a:lnTo>
                  <a:lnTo>
                    <a:pt x="42773" y="105346"/>
                  </a:lnTo>
                  <a:lnTo>
                    <a:pt x="44297" y="106870"/>
                  </a:lnTo>
                  <a:lnTo>
                    <a:pt x="148120" y="106870"/>
                  </a:lnTo>
                  <a:lnTo>
                    <a:pt x="148120" y="105346"/>
                  </a:lnTo>
                  <a:lnTo>
                    <a:pt x="149644" y="105346"/>
                  </a:lnTo>
                  <a:lnTo>
                    <a:pt x="149644" y="90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2" name="object 382" descr=""/>
          <p:cNvGrpSpPr/>
          <p:nvPr/>
        </p:nvGrpSpPr>
        <p:grpSpPr>
          <a:xfrm>
            <a:off x="4819935" y="2200655"/>
            <a:ext cx="189865" cy="290195"/>
            <a:chOff x="4819935" y="2200655"/>
            <a:chExt cx="189865" cy="290195"/>
          </a:xfrm>
        </p:grpSpPr>
        <p:sp>
          <p:nvSpPr>
            <p:cNvPr id="383" name="object 383" descr=""/>
            <p:cNvSpPr/>
            <p:nvPr/>
          </p:nvSpPr>
          <p:spPr>
            <a:xfrm>
              <a:off x="4819935" y="2467736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60">
                  <a:moveTo>
                    <a:pt x="148113" y="3048"/>
                  </a:moveTo>
                  <a:lnTo>
                    <a:pt x="44291" y="3048"/>
                  </a:lnTo>
                  <a:lnTo>
                    <a:pt x="44291" y="1524"/>
                  </a:lnTo>
                  <a:lnTo>
                    <a:pt x="148113" y="1524"/>
                  </a:lnTo>
                  <a:lnTo>
                    <a:pt x="148113" y="3048"/>
                  </a:lnTo>
                  <a:close/>
                </a:path>
                <a:path w="149860" h="22860">
                  <a:moveTo>
                    <a:pt x="148113" y="19812"/>
                  </a:moveTo>
                  <a:lnTo>
                    <a:pt x="42767" y="19812"/>
                  </a:lnTo>
                  <a:lnTo>
                    <a:pt x="42767" y="3048"/>
                  </a:lnTo>
                  <a:lnTo>
                    <a:pt x="149637" y="3048"/>
                  </a:lnTo>
                  <a:lnTo>
                    <a:pt x="149637" y="18288"/>
                  </a:lnTo>
                  <a:lnTo>
                    <a:pt x="148113" y="19812"/>
                  </a:lnTo>
                  <a:close/>
                </a:path>
                <a:path w="149860" h="22860">
                  <a:moveTo>
                    <a:pt x="15240" y="22860"/>
                  </a:moveTo>
                  <a:lnTo>
                    <a:pt x="7620" y="22860"/>
                  </a:lnTo>
                  <a:lnTo>
                    <a:pt x="4572" y="21336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lnTo>
                    <a:pt x="21336" y="4572"/>
                  </a:lnTo>
                  <a:lnTo>
                    <a:pt x="22860" y="6096"/>
                  </a:lnTo>
                  <a:lnTo>
                    <a:pt x="22860" y="15240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4" name="object 384" descr="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861179" y="2366962"/>
              <a:ext cx="148113" cy="80867"/>
            </a:xfrm>
            <a:prstGeom prst="rect">
              <a:avLst/>
            </a:prstGeom>
          </p:spPr>
        </p:pic>
        <p:sp>
          <p:nvSpPr>
            <p:cNvPr id="385" name="object 385" descr=""/>
            <p:cNvSpPr/>
            <p:nvPr/>
          </p:nvSpPr>
          <p:spPr>
            <a:xfrm>
              <a:off x="4819935" y="2324290"/>
              <a:ext cx="149860" cy="22860"/>
            </a:xfrm>
            <a:custGeom>
              <a:avLst/>
              <a:gdLst/>
              <a:ahLst/>
              <a:cxnLst/>
              <a:rect l="l" t="t" r="r" b="b"/>
              <a:pathLst>
                <a:path w="149860" h="22860">
                  <a:moveTo>
                    <a:pt x="148113" y="3048"/>
                  </a:moveTo>
                  <a:lnTo>
                    <a:pt x="44291" y="3048"/>
                  </a:lnTo>
                  <a:lnTo>
                    <a:pt x="44291" y="1524"/>
                  </a:lnTo>
                  <a:lnTo>
                    <a:pt x="148113" y="1524"/>
                  </a:lnTo>
                  <a:lnTo>
                    <a:pt x="148113" y="3048"/>
                  </a:lnTo>
                  <a:close/>
                </a:path>
                <a:path w="149860" h="22860">
                  <a:moveTo>
                    <a:pt x="148113" y="19812"/>
                  </a:moveTo>
                  <a:lnTo>
                    <a:pt x="42767" y="19812"/>
                  </a:lnTo>
                  <a:lnTo>
                    <a:pt x="42767" y="3048"/>
                  </a:lnTo>
                  <a:lnTo>
                    <a:pt x="149637" y="3048"/>
                  </a:lnTo>
                  <a:lnTo>
                    <a:pt x="149637" y="18288"/>
                  </a:lnTo>
                  <a:lnTo>
                    <a:pt x="148113" y="19812"/>
                  </a:lnTo>
                  <a:close/>
                </a:path>
                <a:path w="149860" h="22860">
                  <a:moveTo>
                    <a:pt x="15240" y="22860"/>
                  </a:moveTo>
                  <a:lnTo>
                    <a:pt x="7620" y="22860"/>
                  </a:lnTo>
                  <a:lnTo>
                    <a:pt x="4572" y="21336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2860" y="6096"/>
                  </a:lnTo>
                  <a:lnTo>
                    <a:pt x="22860" y="15240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6" name="object 386" descr="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4861178" y="2200655"/>
              <a:ext cx="108394" cy="86963"/>
            </a:xfrm>
            <a:prstGeom prst="rect">
              <a:avLst/>
            </a:prstGeom>
          </p:spPr>
        </p:pic>
      </p:grpSp>
      <p:grpSp>
        <p:nvGrpSpPr>
          <p:cNvPr id="387" name="object 387" descr=""/>
          <p:cNvGrpSpPr/>
          <p:nvPr/>
        </p:nvGrpSpPr>
        <p:grpSpPr>
          <a:xfrm>
            <a:off x="4813839" y="1884711"/>
            <a:ext cx="157480" cy="230504"/>
            <a:chOff x="4813839" y="1884711"/>
            <a:chExt cx="157480" cy="230504"/>
          </a:xfrm>
        </p:grpSpPr>
        <p:pic>
          <p:nvPicPr>
            <p:cNvPr id="388" name="object 388" descr="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4813839" y="2022062"/>
              <a:ext cx="157257" cy="93059"/>
            </a:xfrm>
            <a:prstGeom prst="rect">
              <a:avLst/>
            </a:prstGeom>
          </p:spPr>
        </p:pic>
        <p:sp>
          <p:nvSpPr>
            <p:cNvPr id="389" name="object 389" descr=""/>
            <p:cNvSpPr/>
            <p:nvPr/>
          </p:nvSpPr>
          <p:spPr>
            <a:xfrm>
              <a:off x="4819929" y="1884718"/>
              <a:ext cx="149860" cy="108585"/>
            </a:xfrm>
            <a:custGeom>
              <a:avLst/>
              <a:gdLst/>
              <a:ahLst/>
              <a:cxnLst/>
              <a:rect l="l" t="t" r="r" b="b"/>
              <a:pathLst>
                <a:path w="149860" h="108585">
                  <a:moveTo>
                    <a:pt x="22860" y="93154"/>
                  </a:moveTo>
                  <a:lnTo>
                    <a:pt x="21336" y="90004"/>
                  </a:lnTo>
                  <a:lnTo>
                    <a:pt x="18288" y="86956"/>
                  </a:lnTo>
                  <a:lnTo>
                    <a:pt x="15240" y="85432"/>
                  </a:lnTo>
                  <a:lnTo>
                    <a:pt x="7620" y="85432"/>
                  </a:lnTo>
                  <a:lnTo>
                    <a:pt x="4572" y="86956"/>
                  </a:lnTo>
                  <a:lnTo>
                    <a:pt x="1524" y="90004"/>
                  </a:lnTo>
                  <a:lnTo>
                    <a:pt x="0" y="93154"/>
                  </a:lnTo>
                  <a:lnTo>
                    <a:pt x="0" y="102298"/>
                  </a:lnTo>
                  <a:lnTo>
                    <a:pt x="1524" y="105346"/>
                  </a:lnTo>
                  <a:lnTo>
                    <a:pt x="4572" y="108394"/>
                  </a:lnTo>
                  <a:lnTo>
                    <a:pt x="18288" y="108394"/>
                  </a:lnTo>
                  <a:lnTo>
                    <a:pt x="21336" y="105346"/>
                  </a:lnTo>
                  <a:lnTo>
                    <a:pt x="22860" y="102298"/>
                  </a:lnTo>
                  <a:lnTo>
                    <a:pt x="22860" y="93154"/>
                  </a:lnTo>
                  <a:close/>
                </a:path>
                <a:path w="149860" h="108585">
                  <a:moveTo>
                    <a:pt x="149631" y="90004"/>
                  </a:moveTo>
                  <a:lnTo>
                    <a:pt x="148107" y="90004"/>
                  </a:lnTo>
                  <a:lnTo>
                    <a:pt x="148107" y="88480"/>
                  </a:lnTo>
                  <a:lnTo>
                    <a:pt x="44284" y="88480"/>
                  </a:lnTo>
                  <a:lnTo>
                    <a:pt x="42760" y="90004"/>
                  </a:lnTo>
                  <a:lnTo>
                    <a:pt x="42760" y="105346"/>
                  </a:lnTo>
                  <a:lnTo>
                    <a:pt x="44284" y="105346"/>
                  </a:lnTo>
                  <a:lnTo>
                    <a:pt x="44284" y="106870"/>
                  </a:lnTo>
                  <a:lnTo>
                    <a:pt x="148107" y="106870"/>
                  </a:lnTo>
                  <a:lnTo>
                    <a:pt x="148107" y="105346"/>
                  </a:lnTo>
                  <a:lnTo>
                    <a:pt x="149631" y="105346"/>
                  </a:lnTo>
                  <a:lnTo>
                    <a:pt x="149631" y="90004"/>
                  </a:lnTo>
                  <a:close/>
                </a:path>
                <a:path w="149860" h="108585">
                  <a:moveTo>
                    <a:pt x="149644" y="42760"/>
                  </a:moveTo>
                  <a:lnTo>
                    <a:pt x="148120" y="41236"/>
                  </a:lnTo>
                  <a:lnTo>
                    <a:pt x="148120" y="39712"/>
                  </a:lnTo>
                  <a:lnTo>
                    <a:pt x="79438" y="39712"/>
                  </a:lnTo>
                  <a:lnTo>
                    <a:pt x="76390" y="38188"/>
                  </a:lnTo>
                  <a:lnTo>
                    <a:pt x="71818" y="35140"/>
                  </a:lnTo>
                  <a:lnTo>
                    <a:pt x="70294" y="33616"/>
                  </a:lnTo>
                  <a:lnTo>
                    <a:pt x="67157" y="30568"/>
                  </a:lnTo>
                  <a:lnTo>
                    <a:pt x="64109" y="29044"/>
                  </a:lnTo>
                  <a:lnTo>
                    <a:pt x="62585" y="27520"/>
                  </a:lnTo>
                  <a:lnTo>
                    <a:pt x="61061" y="24472"/>
                  </a:lnTo>
                  <a:lnTo>
                    <a:pt x="59537" y="22948"/>
                  </a:lnTo>
                  <a:lnTo>
                    <a:pt x="59537" y="21336"/>
                  </a:lnTo>
                  <a:lnTo>
                    <a:pt x="58013" y="19812"/>
                  </a:lnTo>
                  <a:lnTo>
                    <a:pt x="58013" y="10668"/>
                  </a:lnTo>
                  <a:lnTo>
                    <a:pt x="59537" y="10668"/>
                  </a:lnTo>
                  <a:lnTo>
                    <a:pt x="59537" y="6096"/>
                  </a:lnTo>
                  <a:lnTo>
                    <a:pt x="61061" y="4572"/>
                  </a:lnTo>
                  <a:lnTo>
                    <a:pt x="61061" y="1524"/>
                  </a:lnTo>
                  <a:lnTo>
                    <a:pt x="59537" y="1524"/>
                  </a:lnTo>
                  <a:lnTo>
                    <a:pt x="59537" y="0"/>
                  </a:lnTo>
                  <a:lnTo>
                    <a:pt x="44297" y="0"/>
                  </a:lnTo>
                  <a:lnTo>
                    <a:pt x="44297" y="1524"/>
                  </a:lnTo>
                  <a:lnTo>
                    <a:pt x="42773" y="1524"/>
                  </a:lnTo>
                  <a:lnTo>
                    <a:pt x="42773" y="3048"/>
                  </a:lnTo>
                  <a:lnTo>
                    <a:pt x="41249" y="4572"/>
                  </a:lnTo>
                  <a:lnTo>
                    <a:pt x="41249" y="22948"/>
                  </a:lnTo>
                  <a:lnTo>
                    <a:pt x="42773" y="25996"/>
                  </a:lnTo>
                  <a:lnTo>
                    <a:pt x="45821" y="29044"/>
                  </a:lnTo>
                  <a:lnTo>
                    <a:pt x="47345" y="32092"/>
                  </a:lnTo>
                  <a:lnTo>
                    <a:pt x="50393" y="33616"/>
                  </a:lnTo>
                  <a:lnTo>
                    <a:pt x="59537" y="42760"/>
                  </a:lnTo>
                  <a:lnTo>
                    <a:pt x="42773" y="42760"/>
                  </a:lnTo>
                  <a:lnTo>
                    <a:pt x="42773" y="58000"/>
                  </a:lnTo>
                  <a:lnTo>
                    <a:pt x="148120" y="58000"/>
                  </a:lnTo>
                  <a:lnTo>
                    <a:pt x="149644" y="56476"/>
                  </a:lnTo>
                  <a:lnTo>
                    <a:pt x="149644" y="42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0" name="object 390" descr=""/>
          <p:cNvGrpSpPr/>
          <p:nvPr/>
        </p:nvGrpSpPr>
        <p:grpSpPr>
          <a:xfrm>
            <a:off x="4819935" y="1075944"/>
            <a:ext cx="189865" cy="734060"/>
            <a:chOff x="4819935" y="1075944"/>
            <a:chExt cx="189865" cy="734060"/>
          </a:xfrm>
        </p:grpSpPr>
        <p:pic>
          <p:nvPicPr>
            <p:cNvPr id="391" name="object 391" descr="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4861178" y="1716881"/>
              <a:ext cx="148113" cy="93059"/>
            </a:xfrm>
            <a:prstGeom prst="rect">
              <a:avLst/>
            </a:prstGeom>
          </p:spPr>
        </p:pic>
        <p:pic>
          <p:nvPicPr>
            <p:cNvPr id="392" name="object 392" descr="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4835175" y="1240726"/>
              <a:ext cx="135921" cy="444055"/>
            </a:xfrm>
            <a:prstGeom prst="rect">
              <a:avLst/>
            </a:prstGeom>
          </p:spPr>
        </p:pic>
        <p:sp>
          <p:nvSpPr>
            <p:cNvPr id="393" name="object 393" descr=""/>
            <p:cNvSpPr/>
            <p:nvPr/>
          </p:nvSpPr>
          <p:spPr>
            <a:xfrm>
              <a:off x="4819935" y="1196435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4">
                  <a:moveTo>
                    <a:pt x="148113" y="3048"/>
                  </a:moveTo>
                  <a:lnTo>
                    <a:pt x="44291" y="3048"/>
                  </a:lnTo>
                  <a:lnTo>
                    <a:pt x="44291" y="1524"/>
                  </a:lnTo>
                  <a:lnTo>
                    <a:pt x="148113" y="1524"/>
                  </a:lnTo>
                  <a:lnTo>
                    <a:pt x="148113" y="3048"/>
                  </a:lnTo>
                  <a:close/>
                </a:path>
                <a:path w="149860" h="23494">
                  <a:moveTo>
                    <a:pt x="148113" y="19907"/>
                  </a:moveTo>
                  <a:lnTo>
                    <a:pt x="44291" y="19907"/>
                  </a:lnTo>
                  <a:lnTo>
                    <a:pt x="42767" y="18383"/>
                  </a:lnTo>
                  <a:lnTo>
                    <a:pt x="42767" y="3048"/>
                  </a:lnTo>
                  <a:lnTo>
                    <a:pt x="149637" y="3048"/>
                  </a:lnTo>
                  <a:lnTo>
                    <a:pt x="149637" y="18383"/>
                  </a:lnTo>
                  <a:lnTo>
                    <a:pt x="148113" y="18383"/>
                  </a:lnTo>
                  <a:lnTo>
                    <a:pt x="148113" y="19907"/>
                  </a:lnTo>
                  <a:close/>
                </a:path>
                <a:path w="149860" h="23494">
                  <a:moveTo>
                    <a:pt x="15240" y="22955"/>
                  </a:moveTo>
                  <a:lnTo>
                    <a:pt x="7620" y="22955"/>
                  </a:lnTo>
                  <a:lnTo>
                    <a:pt x="4572" y="21431"/>
                  </a:lnTo>
                  <a:lnTo>
                    <a:pt x="1524" y="18383"/>
                  </a:lnTo>
                  <a:lnTo>
                    <a:pt x="0" y="15240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2860" y="6096"/>
                  </a:lnTo>
                  <a:lnTo>
                    <a:pt x="22860" y="15240"/>
                  </a:lnTo>
                  <a:lnTo>
                    <a:pt x="21336" y="18383"/>
                  </a:lnTo>
                  <a:lnTo>
                    <a:pt x="18288" y="21431"/>
                  </a:lnTo>
                  <a:lnTo>
                    <a:pt x="15240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4" name="object 394" descr="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4861178" y="1075944"/>
              <a:ext cx="148113" cy="93059"/>
            </a:xfrm>
            <a:prstGeom prst="rect">
              <a:avLst/>
            </a:prstGeom>
          </p:spPr>
        </p:pic>
      </p:grpSp>
      <p:grpSp>
        <p:nvGrpSpPr>
          <p:cNvPr id="395" name="object 395" descr=""/>
          <p:cNvGrpSpPr/>
          <p:nvPr/>
        </p:nvGrpSpPr>
        <p:grpSpPr>
          <a:xfrm>
            <a:off x="4819935" y="450151"/>
            <a:ext cx="189865" cy="557530"/>
            <a:chOff x="4819935" y="450151"/>
            <a:chExt cx="189865" cy="557530"/>
          </a:xfrm>
        </p:grpSpPr>
        <p:pic>
          <p:nvPicPr>
            <p:cNvPr id="396" name="object 396" descr="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4861179" y="912590"/>
              <a:ext cx="148113" cy="94678"/>
            </a:xfrm>
            <a:prstGeom prst="rect">
              <a:avLst/>
            </a:prstGeom>
          </p:spPr>
        </p:pic>
        <p:pic>
          <p:nvPicPr>
            <p:cNvPr id="397" name="object 397" descr="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4822983" y="788955"/>
              <a:ext cx="148113" cy="100774"/>
            </a:xfrm>
            <a:prstGeom prst="rect">
              <a:avLst/>
            </a:prstGeom>
          </p:spPr>
        </p:pic>
        <p:pic>
          <p:nvPicPr>
            <p:cNvPr id="398" name="object 398" descr="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4861179" y="494442"/>
              <a:ext cx="109918" cy="273176"/>
            </a:xfrm>
            <a:prstGeom prst="rect">
              <a:avLst/>
            </a:prstGeom>
          </p:spPr>
        </p:pic>
        <p:sp>
          <p:nvSpPr>
            <p:cNvPr id="399" name="object 399" descr=""/>
            <p:cNvSpPr/>
            <p:nvPr/>
          </p:nvSpPr>
          <p:spPr>
            <a:xfrm>
              <a:off x="4819935" y="450151"/>
              <a:ext cx="149860" cy="23495"/>
            </a:xfrm>
            <a:custGeom>
              <a:avLst/>
              <a:gdLst/>
              <a:ahLst/>
              <a:cxnLst/>
              <a:rect l="l" t="t" r="r" b="b"/>
              <a:pathLst>
                <a:path w="149860" h="23495">
                  <a:moveTo>
                    <a:pt x="146589" y="21431"/>
                  </a:moveTo>
                  <a:lnTo>
                    <a:pt x="45815" y="21431"/>
                  </a:lnTo>
                  <a:lnTo>
                    <a:pt x="44291" y="19907"/>
                  </a:lnTo>
                  <a:lnTo>
                    <a:pt x="42767" y="19907"/>
                  </a:lnTo>
                  <a:lnTo>
                    <a:pt x="42767" y="3143"/>
                  </a:lnTo>
                  <a:lnTo>
                    <a:pt x="44291" y="3143"/>
                  </a:lnTo>
                  <a:lnTo>
                    <a:pt x="44291" y="1619"/>
                  </a:lnTo>
                  <a:lnTo>
                    <a:pt x="146589" y="1619"/>
                  </a:lnTo>
                  <a:lnTo>
                    <a:pt x="149637" y="4667"/>
                  </a:lnTo>
                  <a:lnTo>
                    <a:pt x="149637" y="18383"/>
                  </a:lnTo>
                  <a:lnTo>
                    <a:pt x="146589" y="21431"/>
                  </a:lnTo>
                  <a:close/>
                </a:path>
                <a:path w="149860" h="23495">
                  <a:moveTo>
                    <a:pt x="15240" y="22955"/>
                  </a:moveTo>
                  <a:lnTo>
                    <a:pt x="4572" y="22955"/>
                  </a:lnTo>
                  <a:lnTo>
                    <a:pt x="3048" y="19907"/>
                  </a:lnTo>
                  <a:lnTo>
                    <a:pt x="1524" y="18383"/>
                  </a:lnTo>
                  <a:lnTo>
                    <a:pt x="0" y="15335"/>
                  </a:lnTo>
                  <a:lnTo>
                    <a:pt x="0" y="7715"/>
                  </a:lnTo>
                  <a:lnTo>
                    <a:pt x="1524" y="4667"/>
                  </a:lnTo>
                  <a:lnTo>
                    <a:pt x="4572" y="1619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619"/>
                  </a:lnTo>
                  <a:lnTo>
                    <a:pt x="21336" y="4667"/>
                  </a:lnTo>
                  <a:lnTo>
                    <a:pt x="22860" y="7715"/>
                  </a:lnTo>
                  <a:lnTo>
                    <a:pt x="22860" y="15335"/>
                  </a:lnTo>
                  <a:lnTo>
                    <a:pt x="21336" y="18383"/>
                  </a:lnTo>
                  <a:lnTo>
                    <a:pt x="18288" y="21431"/>
                  </a:lnTo>
                  <a:lnTo>
                    <a:pt x="15240" y="229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0" name="object 400" descr=""/>
          <p:cNvGrpSpPr/>
          <p:nvPr/>
        </p:nvGrpSpPr>
        <p:grpSpPr>
          <a:xfrm>
            <a:off x="4822983" y="6095"/>
            <a:ext cx="186690" cy="370840"/>
            <a:chOff x="4822983" y="6095"/>
            <a:chExt cx="186690" cy="370840"/>
          </a:xfrm>
        </p:grpSpPr>
        <p:pic>
          <p:nvPicPr>
            <p:cNvPr id="401" name="object 401" descr="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4822983" y="166306"/>
              <a:ext cx="186309" cy="210597"/>
            </a:xfrm>
            <a:prstGeom prst="rect">
              <a:avLst/>
            </a:prstGeom>
          </p:spPr>
        </p:pic>
        <p:pic>
          <p:nvPicPr>
            <p:cNvPr id="402" name="object 402" descr="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861179" y="6095"/>
              <a:ext cx="109918" cy="129730"/>
            </a:xfrm>
            <a:prstGeom prst="rect">
              <a:avLst/>
            </a:prstGeom>
          </p:spPr>
        </p:pic>
      </p:grpSp>
      <p:pic>
        <p:nvPicPr>
          <p:cNvPr id="403" name="object 403" descr=""/>
          <p:cNvPicPr/>
          <p:nvPr/>
        </p:nvPicPr>
        <p:blipFill>
          <a:blip r:embed="rId219" cstate="print"/>
          <a:stretch>
            <a:fillRect/>
          </a:stretch>
        </p:blipFill>
        <p:spPr>
          <a:xfrm>
            <a:off x="5175789" y="9248108"/>
            <a:ext cx="158781" cy="651700"/>
          </a:xfrm>
          <a:prstGeom prst="rect">
            <a:avLst/>
          </a:prstGeom>
        </p:spPr>
      </p:pic>
      <p:pic>
        <p:nvPicPr>
          <p:cNvPr id="404" name="object 404" descr=""/>
          <p:cNvPicPr/>
          <p:nvPr/>
        </p:nvPicPr>
        <p:blipFill>
          <a:blip r:embed="rId220" cstate="print"/>
          <a:stretch>
            <a:fillRect/>
          </a:stretch>
        </p:blipFill>
        <p:spPr>
          <a:xfrm>
            <a:off x="5175789" y="8108156"/>
            <a:ext cx="196977" cy="1074324"/>
          </a:xfrm>
          <a:prstGeom prst="rect">
            <a:avLst/>
          </a:prstGeom>
        </p:spPr>
      </p:pic>
      <p:pic>
        <p:nvPicPr>
          <p:cNvPr id="405" name="object 405" descr=""/>
          <p:cNvPicPr/>
          <p:nvPr/>
        </p:nvPicPr>
        <p:blipFill>
          <a:blip r:embed="rId221" cstate="print"/>
          <a:stretch>
            <a:fillRect/>
          </a:stretch>
        </p:blipFill>
        <p:spPr>
          <a:xfrm>
            <a:off x="5184933" y="6992588"/>
            <a:ext cx="187833" cy="1048416"/>
          </a:xfrm>
          <a:prstGeom prst="rect">
            <a:avLst/>
          </a:prstGeom>
        </p:spPr>
      </p:pic>
      <p:pic>
        <p:nvPicPr>
          <p:cNvPr id="406" name="object 406" descr=""/>
          <p:cNvPicPr/>
          <p:nvPr/>
        </p:nvPicPr>
        <p:blipFill>
          <a:blip r:embed="rId222" cstate="print"/>
          <a:stretch>
            <a:fillRect/>
          </a:stretch>
        </p:blipFill>
        <p:spPr>
          <a:xfrm>
            <a:off x="5175789" y="6279927"/>
            <a:ext cx="196976" cy="6455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403824" y="9829609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4">
                <a:moveTo>
                  <a:pt x="39719" y="64103"/>
                </a:moveTo>
                <a:lnTo>
                  <a:pt x="30575" y="64103"/>
                </a:lnTo>
                <a:lnTo>
                  <a:pt x="22955" y="64103"/>
                </a:lnTo>
                <a:lnTo>
                  <a:pt x="15335" y="61055"/>
                </a:lnTo>
                <a:lnTo>
                  <a:pt x="9239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2860"/>
                </a:lnTo>
                <a:lnTo>
                  <a:pt x="3047" y="15240"/>
                </a:lnTo>
                <a:lnTo>
                  <a:pt x="15335" y="3048"/>
                </a:lnTo>
                <a:lnTo>
                  <a:pt x="22955" y="0"/>
                </a:lnTo>
                <a:lnTo>
                  <a:pt x="39719" y="0"/>
                </a:lnTo>
                <a:lnTo>
                  <a:pt x="47339" y="3048"/>
                </a:lnTo>
                <a:lnTo>
                  <a:pt x="59626" y="15240"/>
                </a:lnTo>
                <a:lnTo>
                  <a:pt x="62674" y="22860"/>
                </a:lnTo>
                <a:lnTo>
                  <a:pt x="62674" y="41148"/>
                </a:lnTo>
                <a:lnTo>
                  <a:pt x="59626" y="48768"/>
                </a:lnTo>
                <a:lnTo>
                  <a:pt x="47339" y="61055"/>
                </a:lnTo>
                <a:lnTo>
                  <a:pt x="39719" y="64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1244" y="8129492"/>
            <a:ext cx="241268" cy="154590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1244" y="6839997"/>
            <a:ext cx="189356" cy="122081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1215" y="9829609"/>
            <a:ext cx="64103" cy="6410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3113" y="8253126"/>
            <a:ext cx="186404" cy="1394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Yigit Metehan Altubulak</dc:creator>
  <dc:title>Presentation 1.pptx</dc:title>
  <dcterms:created xsi:type="dcterms:W3CDTF">2025-12-17T15:17:20Z</dcterms:created>
  <dcterms:modified xsi:type="dcterms:W3CDTF">2025-12-17T15:17:20Z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2025-12-03T00:00:00Z</vt:filetime>
  </property>
  <property fmtid="{D5CDD505-2E9C-101B-9397-08002B2CF9AE}" pid="3" name="LastSaved">
    <vt:filetime>2025-12-17T00:00:00Z</vt:filetime>
  </property>
  <property fmtid="{D5CDD505-2E9C-101B-9397-08002B2CF9AE}" pid="4" name="Producer">
    <vt:lpwstr>Microsoft: Print To PDF</vt:lpwstr>
  </property>
</Properties>
</file>