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7462500" cy="9753600"/>
  <p:notesSz cx="17462500" cy="97536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10163" y="3023616"/>
            <a:ext cx="14848523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620327" y="5462016"/>
            <a:ext cx="12228195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1520"/>
              </a:lnSpc>
              <a:tabLst>
                <a:tab pos="246379" algn="l"/>
              </a:tabLst>
            </a:pPr>
            <a:r>
              <a:rPr dirty="0" spc="-50"/>
              <a:t>G</a:t>
            </a:r>
            <a:r>
              <a:rPr dirty="0"/>
              <a:t>	</a:t>
            </a:r>
            <a:r>
              <a:rPr dirty="0" spc="-30"/>
              <a:t>NotebookLM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1520"/>
              </a:lnSpc>
              <a:tabLst>
                <a:tab pos="246379" algn="l"/>
              </a:tabLst>
            </a:pPr>
            <a:r>
              <a:rPr dirty="0" spc="-50"/>
              <a:t>G</a:t>
            </a:r>
            <a:r>
              <a:rPr dirty="0"/>
              <a:t>	</a:t>
            </a:r>
            <a:r>
              <a:rPr dirty="0" spc="-30"/>
              <a:t>NotebookLM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873442" y="2243328"/>
            <a:ext cx="7598950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8996458" y="2243328"/>
            <a:ext cx="7598950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1520"/>
              </a:lnSpc>
              <a:tabLst>
                <a:tab pos="246379" algn="l"/>
              </a:tabLst>
            </a:pPr>
            <a:r>
              <a:rPr dirty="0" spc="-50"/>
              <a:t>G</a:t>
            </a:r>
            <a:r>
              <a:rPr dirty="0"/>
              <a:t>	</a:t>
            </a:r>
            <a:r>
              <a:rPr dirty="0" spc="-30"/>
              <a:t>NotebookLM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1520"/>
              </a:lnSpc>
              <a:tabLst>
                <a:tab pos="246379" algn="l"/>
              </a:tabLst>
            </a:pPr>
            <a:r>
              <a:rPr dirty="0" spc="-50"/>
              <a:t>G</a:t>
            </a:r>
            <a:r>
              <a:rPr dirty="0"/>
              <a:t>	</a:t>
            </a:r>
            <a:r>
              <a:rPr dirty="0" spc="-30"/>
              <a:t>NotebookLM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1520"/>
              </a:lnSpc>
              <a:tabLst>
                <a:tab pos="246379" algn="l"/>
              </a:tabLst>
            </a:pPr>
            <a:r>
              <a:rPr dirty="0" spc="-50"/>
              <a:t>G</a:t>
            </a:r>
            <a:r>
              <a:rPr dirty="0"/>
              <a:t>	</a:t>
            </a:r>
            <a:r>
              <a:rPr dirty="0" spc="-30"/>
              <a:t>NotebookLM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7629" y="481188"/>
            <a:ext cx="15915005" cy="17984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38254" y="2208742"/>
            <a:ext cx="14363700" cy="6529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6110725" y="9460190"/>
            <a:ext cx="1233805" cy="208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1520"/>
              </a:lnSpc>
              <a:tabLst>
                <a:tab pos="246379" algn="l"/>
              </a:tabLst>
            </a:pPr>
            <a:r>
              <a:rPr dirty="0" spc="-50"/>
              <a:t>G</a:t>
            </a:r>
            <a:r>
              <a:rPr dirty="0"/>
              <a:t>	</a:t>
            </a:r>
            <a:r>
              <a:rPr dirty="0" spc="-30"/>
              <a:t>NotebookLM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873442" y="9070848"/>
            <a:ext cx="4017835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2577572" y="9070848"/>
            <a:ext cx="4017835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4.jpg"/><Relationship Id="rId3" Type="http://schemas.openxmlformats.org/officeDocument/2006/relationships/image" Target="../media/image45.jpg"/><Relationship Id="rId4" Type="http://schemas.openxmlformats.org/officeDocument/2006/relationships/image" Target="../media/image46.jpg"/><Relationship Id="rId5" Type="http://schemas.openxmlformats.org/officeDocument/2006/relationships/image" Target="../media/image47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8.jpg"/><Relationship Id="rId3" Type="http://schemas.openxmlformats.org/officeDocument/2006/relationships/image" Target="../media/image49.jpg"/><Relationship Id="rId4" Type="http://schemas.openxmlformats.org/officeDocument/2006/relationships/image" Target="../media/image50.jpg"/><Relationship Id="rId5" Type="http://schemas.openxmlformats.org/officeDocument/2006/relationships/image" Target="../media/image51.jpg"/><Relationship Id="rId6" Type="http://schemas.openxmlformats.org/officeDocument/2006/relationships/image" Target="../media/image52.jpg"/><Relationship Id="rId7" Type="http://schemas.openxmlformats.org/officeDocument/2006/relationships/image" Target="../media/image53.jp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4.jpg"/><Relationship Id="rId3" Type="http://schemas.openxmlformats.org/officeDocument/2006/relationships/hyperlink" Target="mailto:selvitop@gmail.com" TargetMode="External"/><Relationship Id="rId4" Type="http://schemas.openxmlformats.org/officeDocument/2006/relationships/hyperlink" Target="mailto:mustafa.berkant.selek@ege.edu.tr" TargetMode="Externa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5" Type="http://schemas.openxmlformats.org/officeDocument/2006/relationships/image" Target="../media/image9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Relationship Id="rId3" Type="http://schemas.openxmlformats.org/officeDocument/2006/relationships/image" Target="../media/image11.jpg"/><Relationship Id="rId4" Type="http://schemas.openxmlformats.org/officeDocument/2006/relationships/image" Target="../media/image12.jpg"/><Relationship Id="rId5" Type="http://schemas.openxmlformats.org/officeDocument/2006/relationships/image" Target="../media/image13.jpg"/><Relationship Id="rId6" Type="http://schemas.openxmlformats.org/officeDocument/2006/relationships/image" Target="../media/image14.jpg"/><Relationship Id="rId7" Type="http://schemas.openxmlformats.org/officeDocument/2006/relationships/image" Target="../media/image15.jpg"/><Relationship Id="rId8" Type="http://schemas.openxmlformats.org/officeDocument/2006/relationships/image" Target="../media/image16.png"/><Relationship Id="rId9" Type="http://schemas.openxmlformats.org/officeDocument/2006/relationships/image" Target="../media/image17.jpg"/><Relationship Id="rId10" Type="http://schemas.openxmlformats.org/officeDocument/2006/relationships/image" Target="../media/image18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g"/><Relationship Id="rId3" Type="http://schemas.openxmlformats.org/officeDocument/2006/relationships/image" Target="../media/image20.jpg"/><Relationship Id="rId4" Type="http://schemas.openxmlformats.org/officeDocument/2006/relationships/image" Target="../media/image21.jpg"/><Relationship Id="rId5" Type="http://schemas.openxmlformats.org/officeDocument/2006/relationships/image" Target="../media/image22.jpg"/><Relationship Id="rId6" Type="http://schemas.openxmlformats.org/officeDocument/2006/relationships/image" Target="../media/image23.jpg"/><Relationship Id="rId7" Type="http://schemas.openxmlformats.org/officeDocument/2006/relationships/image" Target="../media/image24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5.jp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jpg"/><Relationship Id="rId6" Type="http://schemas.openxmlformats.org/officeDocument/2006/relationships/image" Target="../media/image29.png"/><Relationship Id="rId7" Type="http://schemas.openxmlformats.org/officeDocument/2006/relationships/image" Target="../media/image30.png"/><Relationship Id="rId8" Type="http://schemas.openxmlformats.org/officeDocument/2006/relationships/image" Target="../media/image31.png"/><Relationship Id="rId9" Type="http://schemas.openxmlformats.org/officeDocument/2006/relationships/image" Target="../media/image32.png"/><Relationship Id="rId10" Type="http://schemas.openxmlformats.org/officeDocument/2006/relationships/image" Target="../media/image33.png"/><Relationship Id="rId11" Type="http://schemas.openxmlformats.org/officeDocument/2006/relationships/image" Target="../media/image34.png"/><Relationship Id="rId12" Type="http://schemas.openxmlformats.org/officeDocument/2006/relationships/image" Target="../media/image35.png"/><Relationship Id="rId13" Type="http://schemas.openxmlformats.org/officeDocument/2006/relationships/image" Target="../media/image36.png"/><Relationship Id="rId14" Type="http://schemas.openxmlformats.org/officeDocument/2006/relationships/image" Target="../media/image37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8.png"/><Relationship Id="rId3" Type="http://schemas.openxmlformats.org/officeDocument/2006/relationships/image" Target="../media/image39.jpg"/><Relationship Id="rId4" Type="http://schemas.openxmlformats.org/officeDocument/2006/relationships/image" Target="../media/image40.jpg"/><Relationship Id="rId5" Type="http://schemas.openxmlformats.org/officeDocument/2006/relationships/image" Target="../media/image41.jpg"/><Relationship Id="rId6" Type="http://schemas.openxmlformats.org/officeDocument/2006/relationships/image" Target="../media/image42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3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7468850" cy="9753599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5180717" y="8116942"/>
            <a:ext cx="7697470" cy="1637030"/>
          </a:xfrm>
          <a:prstGeom prst="rect">
            <a:avLst/>
          </a:prstGeom>
          <a:solidFill>
            <a:srgbClr val="F0F2EB"/>
          </a:solidFill>
        </p:spPr>
        <p:txBody>
          <a:bodyPr wrap="square" lIns="0" tIns="23495" rIns="0" bIns="0" rtlCol="0" vert="horz">
            <a:spAutoFit/>
          </a:bodyPr>
          <a:lstStyle/>
          <a:p>
            <a:pPr algn="ctr" marL="429895" marR="422909">
              <a:lnSpc>
                <a:spcPct val="116100"/>
              </a:lnSpc>
              <a:spcBef>
                <a:spcPts val="185"/>
              </a:spcBef>
            </a:pPr>
            <a:r>
              <a:rPr dirty="0" sz="2800" spc="-40">
                <a:latin typeface="Microsoft Sans Serif"/>
                <a:cs typeface="Microsoft Sans Serif"/>
              </a:rPr>
              <a:t>HAZIRLAYAN:Yunus</a:t>
            </a:r>
            <a:r>
              <a:rPr dirty="0" sz="2800" spc="-65">
                <a:latin typeface="Microsoft Sans Serif"/>
                <a:cs typeface="Microsoft Sans Serif"/>
              </a:rPr>
              <a:t> </a:t>
            </a:r>
            <a:r>
              <a:rPr dirty="0" sz="2800">
                <a:latin typeface="Microsoft Sans Serif"/>
                <a:cs typeface="Microsoft Sans Serif"/>
              </a:rPr>
              <a:t>Emre</a:t>
            </a:r>
            <a:r>
              <a:rPr dirty="0" sz="2800" spc="-60">
                <a:latin typeface="Microsoft Sans Serif"/>
                <a:cs typeface="Microsoft Sans Serif"/>
              </a:rPr>
              <a:t> </a:t>
            </a:r>
            <a:r>
              <a:rPr dirty="0" sz="2800" spc="-10">
                <a:latin typeface="Microsoft Sans Serif"/>
                <a:cs typeface="Microsoft Sans Serif"/>
              </a:rPr>
              <a:t>Selvitop</a:t>
            </a:r>
            <a:r>
              <a:rPr dirty="0" sz="2800" spc="700">
                <a:latin typeface="Microsoft Sans Serif"/>
                <a:cs typeface="Microsoft Sans Serif"/>
              </a:rPr>
              <a:t> </a:t>
            </a:r>
            <a:r>
              <a:rPr dirty="0" sz="2800">
                <a:latin typeface="Microsoft Sans Serif"/>
                <a:cs typeface="Microsoft Sans Serif"/>
              </a:rPr>
              <a:t>PROJE</a:t>
            </a:r>
            <a:r>
              <a:rPr dirty="0" sz="2800" spc="-75">
                <a:latin typeface="Microsoft Sans Serif"/>
                <a:cs typeface="Microsoft Sans Serif"/>
              </a:rPr>
              <a:t> </a:t>
            </a:r>
            <a:r>
              <a:rPr dirty="0" sz="2800">
                <a:latin typeface="Microsoft Sans Serif"/>
                <a:cs typeface="Microsoft Sans Serif"/>
              </a:rPr>
              <a:t>DANIŞMANI:</a:t>
            </a:r>
            <a:r>
              <a:rPr dirty="0" sz="2800" spc="-75">
                <a:latin typeface="Microsoft Sans Serif"/>
                <a:cs typeface="Microsoft Sans Serif"/>
              </a:rPr>
              <a:t> </a:t>
            </a:r>
            <a:r>
              <a:rPr dirty="0" sz="2800" spc="-25">
                <a:latin typeface="Microsoft Sans Serif"/>
                <a:cs typeface="Microsoft Sans Serif"/>
              </a:rPr>
              <a:t>Dr.Öğr.Üyesi</a:t>
            </a:r>
            <a:r>
              <a:rPr dirty="0" sz="2800" spc="-75">
                <a:latin typeface="Microsoft Sans Serif"/>
                <a:cs typeface="Microsoft Sans Serif"/>
              </a:rPr>
              <a:t> </a:t>
            </a:r>
            <a:r>
              <a:rPr dirty="0" sz="2800" spc="-10">
                <a:latin typeface="Microsoft Sans Serif"/>
                <a:cs typeface="Microsoft Sans Serif"/>
              </a:rPr>
              <a:t>Mustafa </a:t>
            </a:r>
            <a:r>
              <a:rPr dirty="0" sz="2800">
                <a:latin typeface="Microsoft Sans Serif"/>
                <a:cs typeface="Microsoft Sans Serif"/>
              </a:rPr>
              <a:t>Berkant</a:t>
            </a:r>
            <a:r>
              <a:rPr dirty="0" sz="2800" spc="-55">
                <a:latin typeface="Microsoft Sans Serif"/>
                <a:cs typeface="Microsoft Sans Serif"/>
              </a:rPr>
              <a:t> </a:t>
            </a:r>
            <a:r>
              <a:rPr dirty="0" sz="2800" spc="-10">
                <a:latin typeface="Microsoft Sans Serif"/>
                <a:cs typeface="Microsoft Sans Serif"/>
              </a:rPr>
              <a:t>Selek</a:t>
            </a:r>
            <a:endParaRPr sz="2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20"/>
              </a:lnSpc>
            </a:pPr>
            <a:r>
              <a:rPr dirty="0" spc="110"/>
              <a:t>G</a:t>
            </a:r>
            <a:r>
              <a:rPr dirty="0" spc="370"/>
              <a:t> </a:t>
            </a:r>
            <a:r>
              <a:rPr dirty="0" spc="-30"/>
              <a:t>NotebookLM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83799" rIns="0" bIns="0" rtlCol="0" vert="horz">
            <a:spAutoFit/>
          </a:bodyPr>
          <a:lstStyle/>
          <a:p>
            <a:pPr marL="283845">
              <a:lnSpc>
                <a:spcPct val="100000"/>
              </a:lnSpc>
              <a:spcBef>
                <a:spcPts val="114"/>
              </a:spcBef>
            </a:pPr>
            <a:r>
              <a:rPr dirty="0" sz="5400" spc="-40"/>
              <a:t>Başarı</a:t>
            </a:r>
            <a:r>
              <a:rPr dirty="0" sz="5400" spc="-675"/>
              <a:t> </a:t>
            </a:r>
            <a:r>
              <a:rPr dirty="0" sz="5400" spc="-145"/>
              <a:t>Karnesi:</a:t>
            </a:r>
            <a:r>
              <a:rPr dirty="0" sz="5400" spc="-480"/>
              <a:t> </a:t>
            </a:r>
            <a:r>
              <a:rPr dirty="0" sz="5400" spc="-145"/>
              <a:t>Hedefler</a:t>
            </a:r>
            <a:r>
              <a:rPr dirty="0" sz="5400" spc="-229"/>
              <a:t> </a:t>
            </a:r>
            <a:r>
              <a:rPr dirty="0" sz="5400" spc="55"/>
              <a:t>ve</a:t>
            </a:r>
            <a:r>
              <a:rPr dirty="0" sz="5400" spc="-660"/>
              <a:t> </a:t>
            </a:r>
            <a:r>
              <a:rPr dirty="0" sz="5400" spc="-145"/>
              <a:t>Gerçekleşen</a:t>
            </a:r>
            <a:r>
              <a:rPr dirty="0" sz="5400" spc="-180"/>
              <a:t> </a:t>
            </a:r>
            <a:r>
              <a:rPr dirty="0" sz="5400" spc="-65"/>
              <a:t>Sonuçlar</a:t>
            </a:r>
            <a:endParaRPr sz="5400"/>
          </a:p>
        </p:txBody>
      </p:sp>
      <p:sp>
        <p:nvSpPr>
          <p:cNvPr id="3" name="object 3" descr=""/>
          <p:cNvSpPr txBox="1"/>
          <p:nvPr/>
        </p:nvSpPr>
        <p:spPr>
          <a:xfrm>
            <a:off x="1304753" y="2711097"/>
            <a:ext cx="1647825" cy="544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400" spc="-200">
                <a:latin typeface="Lucida Sans Unicode"/>
                <a:cs typeface="Lucida Sans Unicode"/>
              </a:rPr>
              <a:t>Algılama</a:t>
            </a:r>
            <a:endParaRPr sz="340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0581" y="3630788"/>
            <a:ext cx="2639060" cy="11347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10"/>
              </a:spcBef>
            </a:pPr>
            <a:r>
              <a:rPr dirty="0" sz="2350" spc="-10">
                <a:latin typeface="Lucida Sans Unicode"/>
                <a:cs typeface="Lucida Sans Unicode"/>
              </a:rPr>
              <a:t>Hedef:</a:t>
            </a:r>
            <a:endParaRPr sz="2350">
              <a:latin typeface="Lucida Sans Unicode"/>
              <a:cs typeface="Lucida Sans Unicode"/>
            </a:endParaRPr>
          </a:p>
          <a:p>
            <a:pPr marL="13970" marR="5080" indent="-1905">
              <a:lnSpc>
                <a:spcPts val="3000"/>
              </a:lnSpc>
            </a:pPr>
            <a:r>
              <a:rPr dirty="0" sz="2350" spc="-200">
                <a:latin typeface="Lucida Sans Unicode"/>
                <a:cs typeface="Lucida Sans Unicode"/>
              </a:rPr>
              <a:t>30-50</a:t>
            </a:r>
            <a:r>
              <a:rPr dirty="0" sz="2350" spc="5">
                <a:latin typeface="Lucida Sans Unicode"/>
                <a:cs typeface="Lucida Sans Unicode"/>
              </a:rPr>
              <a:t> </a:t>
            </a:r>
            <a:r>
              <a:rPr dirty="0" sz="2350" spc="-195">
                <a:latin typeface="Lucida Sans Unicode"/>
                <a:cs typeface="Lucida Sans Unicode"/>
              </a:rPr>
              <a:t>cm</a:t>
            </a:r>
            <a:r>
              <a:rPr dirty="0" sz="2350" spc="-55">
                <a:latin typeface="Lucida Sans Unicode"/>
                <a:cs typeface="Lucida Sans Unicode"/>
              </a:rPr>
              <a:t> </a:t>
            </a:r>
            <a:r>
              <a:rPr dirty="0" sz="2350" spc="-155">
                <a:latin typeface="Lucida Sans Unicode"/>
                <a:cs typeface="Lucida Sans Unicode"/>
              </a:rPr>
              <a:t>aralığında </a:t>
            </a:r>
            <a:r>
              <a:rPr dirty="0" sz="2350" spc="-135">
                <a:latin typeface="Lucida Sans Unicode"/>
                <a:cs typeface="Lucida Sans Unicode"/>
              </a:rPr>
              <a:t>hatasız</a:t>
            </a:r>
            <a:r>
              <a:rPr dirty="0" sz="2350" spc="-15">
                <a:latin typeface="Lucida Sans Unicode"/>
                <a:cs typeface="Lucida Sans Unicode"/>
              </a:rPr>
              <a:t> </a:t>
            </a:r>
            <a:r>
              <a:rPr dirty="0" sz="2350" spc="-45">
                <a:latin typeface="Lucida Sans Unicode"/>
                <a:cs typeface="Lucida Sans Unicode"/>
              </a:rPr>
              <a:t>algılama.</a:t>
            </a:r>
            <a:endParaRPr sz="23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93695" y="5123038"/>
            <a:ext cx="2620645" cy="1881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2785"/>
              </a:lnSpc>
              <a:spcBef>
                <a:spcPts val="110"/>
              </a:spcBef>
            </a:pPr>
            <a:r>
              <a:rPr dirty="0" sz="2350" spc="-10">
                <a:latin typeface="Lucida Sans Unicode"/>
                <a:cs typeface="Lucida Sans Unicode"/>
              </a:rPr>
              <a:t>Sonuç:</a:t>
            </a:r>
            <a:endParaRPr sz="2350">
              <a:latin typeface="Lucida Sans Unicode"/>
              <a:cs typeface="Lucida Sans Unicode"/>
            </a:endParaRPr>
          </a:p>
          <a:p>
            <a:pPr marL="36830">
              <a:lnSpc>
                <a:spcPts val="2945"/>
              </a:lnSpc>
            </a:pPr>
            <a:r>
              <a:rPr dirty="0" sz="2550" spc="-265">
                <a:latin typeface="Lucida Sans Unicode"/>
                <a:cs typeface="Lucida Sans Unicode"/>
              </a:rPr>
              <a:t>Testlerde</a:t>
            </a:r>
            <a:r>
              <a:rPr dirty="0" sz="2550" spc="-110">
                <a:latin typeface="Lucida Sans Unicode"/>
                <a:cs typeface="Lucida Sans Unicode"/>
              </a:rPr>
              <a:t> </a:t>
            </a:r>
            <a:r>
              <a:rPr dirty="0" sz="2550" spc="-320">
                <a:latin typeface="Lucida Sans Unicode"/>
                <a:cs typeface="Lucida Sans Unicode"/>
              </a:rPr>
              <a:t>30-</a:t>
            </a:r>
            <a:r>
              <a:rPr dirty="0" sz="2550" spc="-325">
                <a:latin typeface="Lucida Sans Unicode"/>
                <a:cs typeface="Lucida Sans Unicode"/>
              </a:rPr>
              <a:t>50</a:t>
            </a:r>
            <a:r>
              <a:rPr dirty="0" sz="2550" spc="-50">
                <a:latin typeface="Lucida Sans Unicode"/>
                <a:cs typeface="Lucida Sans Unicode"/>
              </a:rPr>
              <a:t> </a:t>
            </a:r>
            <a:r>
              <a:rPr dirty="0" sz="2550" spc="-310">
                <a:latin typeface="Lucida Sans Unicode"/>
                <a:cs typeface="Lucida Sans Unicode"/>
              </a:rPr>
              <a:t>cm</a:t>
            </a:r>
            <a:endParaRPr sz="2550">
              <a:latin typeface="Lucida Sans Unicode"/>
              <a:cs typeface="Lucida Sans Unicode"/>
            </a:endParaRPr>
          </a:p>
          <a:p>
            <a:pPr marL="23495">
              <a:lnSpc>
                <a:spcPts val="2980"/>
              </a:lnSpc>
            </a:pPr>
            <a:r>
              <a:rPr dirty="0" sz="2550" spc="-265">
                <a:latin typeface="Lucida Sans Unicode"/>
                <a:cs typeface="Lucida Sans Unicode"/>
              </a:rPr>
              <a:t>aralığında</a:t>
            </a:r>
            <a:r>
              <a:rPr dirty="0" sz="2550" spc="175">
                <a:latin typeface="Lucida Sans Unicode"/>
                <a:cs typeface="Lucida Sans Unicode"/>
              </a:rPr>
              <a:t> </a:t>
            </a:r>
            <a:r>
              <a:rPr dirty="0" sz="2550" spc="-340">
                <a:latin typeface="Lucida Sans Unicode"/>
                <a:cs typeface="Lucida Sans Unicode"/>
              </a:rPr>
              <a:t>%100</a:t>
            </a:r>
            <a:endParaRPr sz="2550">
              <a:latin typeface="Lucida Sans Unicode"/>
              <a:cs typeface="Lucida Sans Unicode"/>
            </a:endParaRPr>
          </a:p>
          <a:p>
            <a:pPr marL="23495">
              <a:lnSpc>
                <a:spcPts val="2785"/>
              </a:lnSpc>
              <a:spcBef>
                <a:spcPts val="140"/>
              </a:spcBef>
            </a:pPr>
            <a:r>
              <a:rPr dirty="0" sz="2350" spc="-185">
                <a:latin typeface="Lucida Sans Unicode"/>
                <a:cs typeface="Lucida Sans Unicode"/>
              </a:rPr>
              <a:t>doğrulukla</a:t>
            </a:r>
            <a:r>
              <a:rPr dirty="0" sz="2350" spc="60">
                <a:latin typeface="Lucida Sans Unicode"/>
                <a:cs typeface="Lucida Sans Unicode"/>
              </a:rPr>
              <a:t> </a:t>
            </a:r>
            <a:r>
              <a:rPr dirty="0" sz="2350" spc="-10">
                <a:latin typeface="Lucida Sans Unicode"/>
                <a:cs typeface="Lucida Sans Unicode"/>
              </a:rPr>
              <a:t>tespit</a:t>
            </a:r>
            <a:endParaRPr sz="2350">
              <a:latin typeface="Lucida Sans Unicode"/>
              <a:cs typeface="Lucida Sans Unicode"/>
            </a:endParaRPr>
          </a:p>
          <a:p>
            <a:pPr marL="15240">
              <a:lnSpc>
                <a:spcPts val="2965"/>
              </a:lnSpc>
            </a:pPr>
            <a:r>
              <a:rPr dirty="0" sz="2500" spc="-114">
                <a:latin typeface="Lucida Sans Unicode"/>
                <a:cs typeface="Lucida Sans Unicode"/>
              </a:rPr>
              <a:t>sağlandı.</a:t>
            </a:r>
            <a:endParaRPr sz="25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9190" y="7776633"/>
            <a:ext cx="2230120" cy="4699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2900" spc="114">
                <a:solidFill>
                  <a:srgbClr val="44724B"/>
                </a:solidFill>
                <a:latin typeface="Lucida Sans Unicode"/>
                <a:cs typeface="Lucida Sans Unicode"/>
              </a:rPr>
              <a:t>BAŞARILI</a:t>
            </a:r>
            <a:r>
              <a:rPr dirty="0" sz="2900" spc="-380">
                <a:solidFill>
                  <a:srgbClr val="44724B"/>
                </a:solidFill>
                <a:latin typeface="Lucida Sans Unicode"/>
                <a:cs typeface="Lucida Sans Unicode"/>
              </a:rPr>
              <a:t> </a:t>
            </a:r>
            <a:r>
              <a:rPr dirty="0" sz="2900" spc="95">
                <a:solidFill>
                  <a:srgbClr val="3D7046"/>
                </a:solidFill>
                <a:latin typeface="Lucida Sans Unicode"/>
                <a:cs typeface="Lucida Sans Unicode"/>
              </a:rPr>
              <a:t>+’</a:t>
            </a:r>
            <a:endParaRPr sz="29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255032" y="2719916"/>
            <a:ext cx="2352675" cy="5334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3300" spc="-155">
                <a:latin typeface="Lucida Sans Unicode"/>
                <a:cs typeface="Lucida Sans Unicode"/>
              </a:rPr>
              <a:t>Tepki</a:t>
            </a:r>
            <a:r>
              <a:rPr dirty="0" sz="3300" spc="-300">
                <a:latin typeface="Lucida Sans Unicode"/>
                <a:cs typeface="Lucida Sans Unicode"/>
              </a:rPr>
              <a:t> </a:t>
            </a:r>
            <a:r>
              <a:rPr dirty="0" sz="3300" spc="-30">
                <a:latin typeface="Lucida Sans Unicode"/>
                <a:cs typeface="Lucida Sans Unicode"/>
              </a:rPr>
              <a:t>Süresi</a:t>
            </a:r>
            <a:endParaRPr sz="33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238946" y="3630788"/>
            <a:ext cx="2762250" cy="11328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110"/>
              </a:spcBef>
            </a:pPr>
            <a:r>
              <a:rPr dirty="0" sz="2350" spc="-10">
                <a:latin typeface="Lucida Sans Unicode"/>
                <a:cs typeface="Lucida Sans Unicode"/>
              </a:rPr>
              <a:t>Hedef:</a:t>
            </a:r>
            <a:endParaRPr sz="23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2350" spc="-395">
                <a:latin typeface="Lucida Sans Unicode"/>
                <a:cs typeface="Lucida Sans Unicode"/>
              </a:rPr>
              <a:t>&lt;</a:t>
            </a:r>
            <a:r>
              <a:rPr dirty="0" sz="2350" spc="-150">
                <a:latin typeface="Lucida Sans Unicode"/>
                <a:cs typeface="Lucida Sans Unicode"/>
              </a:rPr>
              <a:t> </a:t>
            </a:r>
            <a:r>
              <a:rPr dirty="0" sz="2350" spc="70">
                <a:latin typeface="Lucida Sans Unicode"/>
                <a:cs typeface="Lucida Sans Unicode"/>
              </a:rPr>
              <a:t>2</a:t>
            </a:r>
            <a:r>
              <a:rPr dirty="0" sz="2350" spc="-390">
                <a:latin typeface="Lucida Sans Unicode"/>
                <a:cs typeface="Lucida Sans Unicode"/>
              </a:rPr>
              <a:t> </a:t>
            </a:r>
            <a:r>
              <a:rPr dirty="0" sz="2350" spc="-114">
                <a:latin typeface="Lucida Sans Unicode"/>
                <a:cs typeface="Lucida Sans Unicode"/>
              </a:rPr>
              <a:t>saniye</a:t>
            </a:r>
            <a:r>
              <a:rPr dirty="0" sz="2350" spc="-120">
                <a:latin typeface="Lucida Sans Unicode"/>
                <a:cs typeface="Lucida Sans Unicode"/>
              </a:rPr>
              <a:t> </a:t>
            </a:r>
            <a:r>
              <a:rPr dirty="0" sz="2350" spc="-114">
                <a:latin typeface="Lucida Sans Unicode"/>
                <a:cs typeface="Lucida Sans Unicode"/>
              </a:rPr>
              <a:t>içinde</a:t>
            </a:r>
            <a:r>
              <a:rPr dirty="0" sz="2350" spc="-100">
                <a:latin typeface="Lucida Sans Unicode"/>
                <a:cs typeface="Lucida Sans Unicode"/>
              </a:rPr>
              <a:t> </a:t>
            </a:r>
            <a:r>
              <a:rPr dirty="0" sz="2350" spc="-25">
                <a:latin typeface="Lucida Sans Unicode"/>
                <a:cs typeface="Lucida Sans Unicode"/>
              </a:rPr>
              <a:t>ses</a:t>
            </a:r>
            <a:endParaRPr sz="2350">
              <a:latin typeface="Lucida Sans Unicode"/>
              <a:cs typeface="Lucida Sans Unicode"/>
            </a:endParaRPr>
          </a:p>
          <a:p>
            <a:pPr marL="17145">
              <a:lnSpc>
                <a:spcPct val="100000"/>
              </a:lnSpc>
              <a:spcBef>
                <a:spcPts val="229"/>
              </a:spcBef>
            </a:pPr>
            <a:r>
              <a:rPr dirty="0" sz="2300" spc="-10">
                <a:latin typeface="Lucida Sans Unicode"/>
                <a:cs typeface="Lucida Sans Unicode"/>
              </a:rPr>
              <a:t>başlatma.</a:t>
            </a:r>
            <a:endParaRPr sz="23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225930" y="5099049"/>
            <a:ext cx="2806065" cy="1536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">
              <a:lnSpc>
                <a:spcPts val="2975"/>
              </a:lnSpc>
              <a:spcBef>
                <a:spcPts val="100"/>
              </a:spcBef>
            </a:pPr>
            <a:r>
              <a:rPr dirty="0" sz="2500" spc="-10">
                <a:latin typeface="Lucida Sans Unicode"/>
                <a:cs typeface="Lucida Sans Unicode"/>
              </a:rPr>
              <a:t>Sonuç:</a:t>
            </a:r>
            <a:endParaRPr sz="2500">
              <a:latin typeface="Lucida Sans Unicode"/>
              <a:cs typeface="Lucida Sans Unicode"/>
            </a:endParaRPr>
          </a:p>
          <a:p>
            <a:pPr marL="41275">
              <a:lnSpc>
                <a:spcPts val="3030"/>
              </a:lnSpc>
            </a:pPr>
            <a:r>
              <a:rPr dirty="0" sz="2550" spc="-305">
                <a:latin typeface="Lucida Sans Unicode"/>
                <a:cs typeface="Lucida Sans Unicode"/>
              </a:rPr>
              <a:t>Ortalama</a:t>
            </a:r>
            <a:r>
              <a:rPr dirty="0" sz="2550" spc="245">
                <a:latin typeface="Lucida Sans Unicode"/>
                <a:cs typeface="Lucida Sans Unicode"/>
              </a:rPr>
              <a:t> </a:t>
            </a:r>
            <a:r>
              <a:rPr dirty="0" sz="2550" spc="-265">
                <a:latin typeface="Lucida Sans Unicode"/>
                <a:cs typeface="Lucida Sans Unicode"/>
              </a:rPr>
              <a:t>tepki</a:t>
            </a:r>
            <a:r>
              <a:rPr dirty="0" sz="2550" spc="-150">
                <a:latin typeface="Lucida Sans Unicode"/>
                <a:cs typeface="Lucida Sans Unicode"/>
              </a:rPr>
              <a:t> </a:t>
            </a:r>
            <a:r>
              <a:rPr dirty="0" sz="2550" spc="-195">
                <a:latin typeface="Lucida Sans Unicode"/>
                <a:cs typeface="Lucida Sans Unicode"/>
              </a:rPr>
              <a:t>süresi</a:t>
            </a:r>
            <a:endParaRPr sz="2550">
              <a:latin typeface="Lucida Sans Unicode"/>
              <a:cs typeface="Lucida Sans Unicode"/>
            </a:endParaRPr>
          </a:p>
          <a:p>
            <a:pPr marL="12700">
              <a:lnSpc>
                <a:spcPts val="2875"/>
              </a:lnSpc>
            </a:pPr>
            <a:r>
              <a:rPr dirty="0" sz="2400" spc="-295">
                <a:latin typeface="Lucida Sans Unicode"/>
                <a:cs typeface="Lucida Sans Unicode"/>
              </a:rPr>
              <a:t>1.8</a:t>
            </a:r>
            <a:r>
              <a:rPr dirty="0" sz="2400" spc="-85">
                <a:latin typeface="Lucida Sans Unicode"/>
                <a:cs typeface="Lucida Sans Unicode"/>
              </a:rPr>
              <a:t> </a:t>
            </a:r>
            <a:r>
              <a:rPr dirty="0" sz="2400" spc="-135">
                <a:latin typeface="Lucida Sans Unicode"/>
                <a:cs typeface="Lucida Sans Unicode"/>
              </a:rPr>
              <a:t>saniye</a:t>
            </a:r>
            <a:r>
              <a:rPr dirty="0" sz="2400" spc="-75">
                <a:latin typeface="Lucida Sans Unicode"/>
                <a:cs typeface="Lucida Sans Unicode"/>
              </a:rPr>
              <a:t> </a:t>
            </a:r>
            <a:r>
              <a:rPr dirty="0" sz="2400" spc="-30">
                <a:latin typeface="Lucida Sans Unicode"/>
                <a:cs typeface="Lucida Sans Unicode"/>
              </a:rPr>
              <a:t>olarak</a:t>
            </a:r>
            <a:endParaRPr sz="2400">
              <a:latin typeface="Lucida Sans Unicode"/>
              <a:cs typeface="Lucida Sans Unicode"/>
            </a:endParaRPr>
          </a:p>
          <a:p>
            <a:pPr marL="40640">
              <a:lnSpc>
                <a:spcPct val="100000"/>
              </a:lnSpc>
              <a:spcBef>
                <a:spcPts val="20"/>
              </a:spcBef>
            </a:pPr>
            <a:r>
              <a:rPr dirty="0" sz="2500" spc="-114">
                <a:latin typeface="Lucida Sans Unicode"/>
                <a:cs typeface="Lucida Sans Unicode"/>
              </a:rPr>
              <a:t>ölşüldü.</a:t>
            </a:r>
            <a:endParaRPr sz="25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250431" y="7785452"/>
            <a:ext cx="3015615" cy="4597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50" spc="120">
                <a:solidFill>
                  <a:srgbClr val="446E4B"/>
                </a:solidFill>
                <a:latin typeface="Lucida Sans Unicode"/>
                <a:cs typeface="Lucida Sans Unicode"/>
              </a:rPr>
              <a:t>HEDEF</a:t>
            </a:r>
            <a:r>
              <a:rPr dirty="0" sz="2850" spc="10">
                <a:solidFill>
                  <a:srgbClr val="446E4B"/>
                </a:solidFill>
                <a:latin typeface="Lucida Sans Unicode"/>
                <a:cs typeface="Lucida Sans Unicode"/>
              </a:rPr>
              <a:t> </a:t>
            </a:r>
            <a:r>
              <a:rPr dirty="0" sz="2850" spc="65">
                <a:solidFill>
                  <a:srgbClr val="467B4F"/>
                </a:solidFill>
                <a:latin typeface="Lucida Sans Unicode"/>
                <a:cs typeface="Lucida Sans Unicode"/>
              </a:rPr>
              <a:t>AŞILDI</a:t>
            </a:r>
            <a:r>
              <a:rPr dirty="0" sz="2850" spc="-395">
                <a:solidFill>
                  <a:srgbClr val="467B4F"/>
                </a:solidFill>
                <a:latin typeface="Lucida Sans Unicode"/>
                <a:cs typeface="Lucida Sans Unicode"/>
              </a:rPr>
              <a:t> </a:t>
            </a:r>
            <a:r>
              <a:rPr dirty="0" sz="2850" spc="-320">
                <a:solidFill>
                  <a:srgbClr val="3B6B41"/>
                </a:solidFill>
                <a:latin typeface="Lucida Sans Unicode"/>
                <a:cs typeface="Lucida Sans Unicode"/>
              </a:rPr>
              <a:t>&gt;›’</a:t>
            </a:r>
            <a:endParaRPr sz="2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188501" y="2719916"/>
            <a:ext cx="2235200" cy="5334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3300" spc="100">
                <a:latin typeface="Lucida Sans Unicode"/>
                <a:cs typeface="Lucida Sans Unicode"/>
              </a:rPr>
              <a:t>Ses</a:t>
            </a:r>
            <a:r>
              <a:rPr dirty="0" sz="3300" spc="-505">
                <a:latin typeface="Lucida Sans Unicode"/>
                <a:cs typeface="Lucida Sans Unicode"/>
              </a:rPr>
              <a:t> </a:t>
            </a:r>
            <a:r>
              <a:rPr dirty="0" sz="3300" spc="-45">
                <a:latin typeface="Lucida Sans Unicode"/>
                <a:cs typeface="Lucida Sans Unicode"/>
              </a:rPr>
              <a:t>Kalitesi</a:t>
            </a:r>
            <a:endParaRPr sz="33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181203" y="3630788"/>
            <a:ext cx="2707640" cy="11347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2785"/>
              </a:lnSpc>
              <a:spcBef>
                <a:spcPts val="110"/>
              </a:spcBef>
            </a:pPr>
            <a:r>
              <a:rPr dirty="0" sz="2350" spc="-10">
                <a:latin typeface="Lucida Sans Unicode"/>
                <a:cs typeface="Lucida Sans Unicode"/>
              </a:rPr>
              <a:t>Hedef:</a:t>
            </a:r>
            <a:endParaRPr sz="2350">
              <a:latin typeface="Lucida Sans Unicode"/>
              <a:cs typeface="Lucida Sans Unicode"/>
            </a:endParaRPr>
          </a:p>
          <a:p>
            <a:pPr marL="24130">
              <a:lnSpc>
                <a:spcPts val="2965"/>
              </a:lnSpc>
            </a:pPr>
            <a:r>
              <a:rPr dirty="0" sz="2500" spc="-225">
                <a:latin typeface="Lucida Sans Unicode"/>
                <a:cs typeface="Lucida Sans Unicode"/>
              </a:rPr>
              <a:t>Cızırtısız</a:t>
            </a:r>
            <a:r>
              <a:rPr dirty="0" sz="2500" spc="125">
                <a:latin typeface="Lucida Sans Unicode"/>
                <a:cs typeface="Lucida Sans Unicode"/>
              </a:rPr>
              <a:t> </a:t>
            </a:r>
            <a:r>
              <a:rPr dirty="0" sz="2500" spc="-160">
                <a:latin typeface="Lucida Sans Unicode"/>
                <a:cs typeface="Lucida Sans Unicode"/>
              </a:rPr>
              <a:t>ve</a:t>
            </a:r>
            <a:r>
              <a:rPr dirty="0" sz="2500" spc="-330">
                <a:latin typeface="Lucida Sans Unicode"/>
                <a:cs typeface="Lucida Sans Unicode"/>
              </a:rPr>
              <a:t> </a:t>
            </a:r>
            <a:r>
              <a:rPr dirty="0" sz="2500" spc="-190">
                <a:latin typeface="Lucida Sans Unicode"/>
                <a:cs typeface="Lucida Sans Unicode"/>
              </a:rPr>
              <a:t>net</a:t>
            </a:r>
            <a:r>
              <a:rPr dirty="0" sz="2500" spc="-235">
                <a:latin typeface="Lucida Sans Unicode"/>
                <a:cs typeface="Lucida Sans Unicode"/>
              </a:rPr>
              <a:t> </a:t>
            </a:r>
            <a:r>
              <a:rPr dirty="0" sz="2500" spc="-105">
                <a:latin typeface="Lucida Sans Unicode"/>
                <a:cs typeface="Lucida Sans Unicode"/>
              </a:rPr>
              <a:t>.wav</a:t>
            </a:r>
            <a:endParaRPr sz="2500">
              <a:latin typeface="Lucida Sans Unicode"/>
              <a:cs typeface="Lucida Sans Unicode"/>
            </a:endParaRPr>
          </a:p>
          <a:p>
            <a:pPr marL="25400">
              <a:lnSpc>
                <a:spcPct val="100000"/>
              </a:lnSpc>
              <a:spcBef>
                <a:spcPts val="150"/>
              </a:spcBef>
            </a:pPr>
            <a:r>
              <a:rPr dirty="0" sz="2350" spc="-70">
                <a:latin typeface="Lucida Sans Unicode"/>
                <a:cs typeface="Lucida Sans Unicode"/>
              </a:rPr>
              <a:t>aktarımı.</a:t>
            </a:r>
            <a:endParaRPr sz="23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186368" y="5103251"/>
            <a:ext cx="2362200" cy="227203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65"/>
              </a:spcBef>
            </a:pPr>
            <a:r>
              <a:rPr dirty="0" sz="2300" spc="140">
                <a:latin typeface="Calibri"/>
                <a:cs typeface="Calibri"/>
              </a:rPr>
              <a:t>Sonuç:</a:t>
            </a:r>
            <a:endParaRPr sz="2300">
              <a:latin typeface="Calibri"/>
              <a:cs typeface="Calibri"/>
            </a:endParaRPr>
          </a:p>
          <a:p>
            <a:pPr marL="12700" marR="5080" indent="7620">
              <a:lnSpc>
                <a:spcPct val="104200"/>
              </a:lnSpc>
              <a:spcBef>
                <a:spcPts val="70"/>
              </a:spcBef>
            </a:pPr>
            <a:r>
              <a:rPr dirty="0" sz="2350" spc="-165">
                <a:latin typeface="Lucida Sans Unicode"/>
                <a:cs typeface="Lucida Sans Unicode"/>
              </a:rPr>
              <a:t>Yapılan</a:t>
            </a:r>
            <a:r>
              <a:rPr dirty="0" sz="2350" spc="-10">
                <a:latin typeface="Lucida Sans Unicode"/>
                <a:cs typeface="Lucida Sans Unicode"/>
              </a:rPr>
              <a:t> </a:t>
            </a:r>
            <a:r>
              <a:rPr dirty="0" sz="2350" spc="-35">
                <a:latin typeface="Lucida Sans Unicode"/>
                <a:cs typeface="Lucida Sans Unicode"/>
              </a:rPr>
              <a:t>dinleme </a:t>
            </a:r>
            <a:r>
              <a:rPr dirty="0" sz="2350" spc="-125">
                <a:latin typeface="Lucida Sans Unicode"/>
                <a:cs typeface="Lucida Sans Unicode"/>
              </a:rPr>
              <a:t>testlerinde</a:t>
            </a:r>
            <a:r>
              <a:rPr dirty="0" sz="2350" spc="-20">
                <a:latin typeface="Lucida Sans Unicode"/>
                <a:cs typeface="Lucida Sans Unicode"/>
              </a:rPr>
              <a:t> </a:t>
            </a:r>
            <a:r>
              <a:rPr dirty="0" sz="2350" spc="-25">
                <a:latin typeface="Lucida Sans Unicode"/>
                <a:cs typeface="Lucida Sans Unicode"/>
              </a:rPr>
              <a:t>ses </a:t>
            </a:r>
            <a:r>
              <a:rPr dirty="0" sz="2350" spc="-190">
                <a:latin typeface="Lucida Sans Unicode"/>
                <a:cs typeface="Lucida Sans Unicode"/>
              </a:rPr>
              <a:t>aktarımının</a:t>
            </a:r>
            <a:r>
              <a:rPr dirty="0" sz="2350" spc="-10">
                <a:latin typeface="Lucida Sans Unicode"/>
                <a:cs typeface="Lucida Sans Unicode"/>
              </a:rPr>
              <a:t> </a:t>
            </a:r>
            <a:r>
              <a:rPr dirty="0" sz="2350" spc="-65">
                <a:latin typeface="Lucida Sans Unicode"/>
                <a:cs typeface="Lucida Sans Unicode"/>
              </a:rPr>
              <a:t>net</a:t>
            </a:r>
            <a:r>
              <a:rPr dirty="0" sz="2350" spc="-25">
                <a:latin typeface="Lucida Sans Unicode"/>
                <a:cs typeface="Lucida Sans Unicode"/>
              </a:rPr>
              <a:t> ve </a:t>
            </a:r>
            <a:r>
              <a:rPr dirty="0" sz="2350" spc="-150">
                <a:latin typeface="Lucida Sans Unicode"/>
                <a:cs typeface="Lucida Sans Unicode"/>
              </a:rPr>
              <a:t>anlaşılır</a:t>
            </a:r>
            <a:r>
              <a:rPr dirty="0" sz="2350" spc="-10">
                <a:latin typeface="Lucida Sans Unicode"/>
                <a:cs typeface="Lucida Sans Unicode"/>
              </a:rPr>
              <a:t> olduğu </a:t>
            </a:r>
            <a:r>
              <a:rPr dirty="0" sz="2350" spc="-85">
                <a:latin typeface="Lucida Sans Unicode"/>
                <a:cs typeface="Lucida Sans Unicode"/>
              </a:rPr>
              <a:t>doğrulandı.</a:t>
            </a:r>
            <a:endParaRPr sz="23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187323" y="7776633"/>
            <a:ext cx="2221865" cy="4699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2900" spc="114">
                <a:solidFill>
                  <a:srgbClr val="3F7546"/>
                </a:solidFill>
                <a:latin typeface="Lucida Sans Unicode"/>
                <a:cs typeface="Lucida Sans Unicode"/>
              </a:rPr>
              <a:t>BAŞARILI</a:t>
            </a:r>
            <a:r>
              <a:rPr dirty="0" sz="2900" spc="-80">
                <a:solidFill>
                  <a:srgbClr val="3F7546"/>
                </a:solidFill>
                <a:latin typeface="Lucida Sans Unicode"/>
                <a:cs typeface="Lucida Sans Unicode"/>
              </a:rPr>
              <a:t> </a:t>
            </a:r>
            <a:r>
              <a:rPr dirty="0" sz="2900" spc="-25">
                <a:solidFill>
                  <a:srgbClr val="427549"/>
                </a:solidFill>
                <a:latin typeface="Lucida Sans Unicode"/>
                <a:cs typeface="Lucida Sans Unicode"/>
              </a:rPr>
              <a:t>w’</a:t>
            </a:r>
            <a:endParaRPr sz="29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126212" y="2719916"/>
            <a:ext cx="3079115" cy="5334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3300" spc="-95">
                <a:latin typeface="Lucida Sans Unicode"/>
                <a:cs typeface="Lucida Sans Unicode"/>
              </a:rPr>
              <a:t>Sürdürülebilirlik</a:t>
            </a:r>
            <a:endParaRPr sz="33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118045" y="3630788"/>
            <a:ext cx="2780665" cy="11347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10"/>
              </a:spcBef>
            </a:pPr>
            <a:r>
              <a:rPr dirty="0" sz="2350" spc="-10">
                <a:latin typeface="Lucida Sans Unicode"/>
                <a:cs typeface="Lucida Sans Unicode"/>
              </a:rPr>
              <a:t>Hedef:</a:t>
            </a:r>
            <a:endParaRPr sz="2350">
              <a:latin typeface="Lucida Sans Unicode"/>
              <a:cs typeface="Lucida Sans Unicode"/>
            </a:endParaRPr>
          </a:p>
          <a:p>
            <a:pPr marL="12700" marR="5080" indent="14604">
              <a:lnSpc>
                <a:spcPts val="3000"/>
              </a:lnSpc>
            </a:pPr>
            <a:r>
              <a:rPr dirty="0" sz="2350" spc="-105">
                <a:latin typeface="Lucida Sans Unicode"/>
                <a:cs typeface="Lucida Sans Unicode"/>
              </a:rPr>
              <a:t>Ziyaretçi</a:t>
            </a:r>
            <a:r>
              <a:rPr dirty="0" sz="2350">
                <a:latin typeface="Lucida Sans Unicode"/>
                <a:cs typeface="Lucida Sans Unicode"/>
              </a:rPr>
              <a:t> </a:t>
            </a:r>
            <a:r>
              <a:rPr dirty="0" sz="2350" spc="-175">
                <a:latin typeface="Lucida Sans Unicode"/>
                <a:cs typeface="Lucida Sans Unicode"/>
              </a:rPr>
              <a:t>yokken</a:t>
            </a:r>
            <a:r>
              <a:rPr dirty="0" sz="2350" spc="-90">
                <a:latin typeface="Lucida Sans Unicode"/>
                <a:cs typeface="Lucida Sans Unicode"/>
              </a:rPr>
              <a:t> </a:t>
            </a:r>
            <a:r>
              <a:rPr dirty="0" sz="2350" spc="-80">
                <a:latin typeface="Lucida Sans Unicode"/>
                <a:cs typeface="Lucida Sans Unicode"/>
              </a:rPr>
              <a:t>'idle </a:t>
            </a:r>
            <a:r>
              <a:rPr dirty="0" sz="2350" spc="-70">
                <a:latin typeface="Lucida Sans Unicode"/>
                <a:cs typeface="Lucida Sans Unicode"/>
              </a:rPr>
              <a:t>mode’.</a:t>
            </a:r>
            <a:endParaRPr sz="23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124383" y="5131858"/>
            <a:ext cx="3007995" cy="18688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0955">
              <a:lnSpc>
                <a:spcPct val="100000"/>
              </a:lnSpc>
              <a:spcBef>
                <a:spcPts val="90"/>
              </a:spcBef>
            </a:pPr>
            <a:r>
              <a:rPr dirty="0" sz="2300" spc="-10">
                <a:latin typeface="Lucida Sans Unicode"/>
                <a:cs typeface="Lucida Sans Unicode"/>
              </a:rPr>
              <a:t>Sonuç:</a:t>
            </a:r>
            <a:endParaRPr sz="2300">
              <a:latin typeface="Lucida Sans Unicode"/>
              <a:cs typeface="Lucida Sans Unicode"/>
            </a:endParaRPr>
          </a:p>
          <a:p>
            <a:pPr marL="19685">
              <a:lnSpc>
                <a:spcPct val="100000"/>
              </a:lnSpc>
              <a:spcBef>
                <a:spcPts val="140"/>
              </a:spcBef>
            </a:pPr>
            <a:r>
              <a:rPr dirty="0" sz="2350" spc="-130">
                <a:latin typeface="Lucida Sans Unicode"/>
                <a:cs typeface="Lucida Sans Unicode"/>
              </a:rPr>
              <a:t>Bekleme</a:t>
            </a:r>
            <a:r>
              <a:rPr dirty="0" sz="2350" spc="-60">
                <a:latin typeface="Lucida Sans Unicode"/>
                <a:cs typeface="Lucida Sans Unicode"/>
              </a:rPr>
              <a:t> </a:t>
            </a:r>
            <a:r>
              <a:rPr dirty="0" sz="2350" spc="-195">
                <a:latin typeface="Lucida Sans Unicode"/>
                <a:cs typeface="Lucida Sans Unicode"/>
              </a:rPr>
              <a:t>modunda</a:t>
            </a:r>
            <a:r>
              <a:rPr dirty="0" sz="2350" spc="55">
                <a:latin typeface="Lucida Sans Unicode"/>
                <a:cs typeface="Lucida Sans Unicode"/>
              </a:rPr>
              <a:t> </a:t>
            </a:r>
            <a:r>
              <a:rPr dirty="0" sz="2350" spc="-70">
                <a:latin typeface="Lucida Sans Unicode"/>
                <a:cs typeface="Lucida Sans Unicode"/>
              </a:rPr>
              <a:t>güç</a:t>
            </a:r>
            <a:endParaRPr sz="23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300" spc="-155">
                <a:latin typeface="Lucida Sans Unicode"/>
                <a:cs typeface="Lucida Sans Unicode"/>
              </a:rPr>
              <a:t>tüketiminin</a:t>
            </a:r>
            <a:r>
              <a:rPr dirty="0" sz="2300" spc="-10">
                <a:latin typeface="Lucida Sans Unicode"/>
                <a:cs typeface="Lucida Sans Unicode"/>
              </a:rPr>
              <a:t> </a:t>
            </a:r>
            <a:r>
              <a:rPr dirty="0" sz="2300" spc="-125">
                <a:latin typeface="Lucida Sans Unicode"/>
                <a:cs typeface="Lucida Sans Unicode"/>
              </a:rPr>
              <a:t>aktif</a:t>
            </a:r>
            <a:r>
              <a:rPr dirty="0" sz="2300">
                <a:latin typeface="Lucida Sans Unicode"/>
                <a:cs typeface="Lucida Sans Unicode"/>
              </a:rPr>
              <a:t> </a:t>
            </a:r>
            <a:r>
              <a:rPr dirty="0" sz="2300" spc="-20">
                <a:latin typeface="Lucida Sans Unicode"/>
                <a:cs typeface="Lucida Sans Unicode"/>
              </a:rPr>
              <a:t>moda</a:t>
            </a:r>
            <a:endParaRPr sz="2300">
              <a:latin typeface="Lucida Sans Unicode"/>
              <a:cs typeface="Lucida Sans Unicode"/>
            </a:endParaRPr>
          </a:p>
          <a:p>
            <a:pPr marL="18415" marR="501650">
              <a:lnSpc>
                <a:spcPct val="102800"/>
              </a:lnSpc>
              <a:spcBef>
                <a:spcPts val="110"/>
              </a:spcBef>
            </a:pPr>
            <a:r>
              <a:rPr dirty="0" sz="2350" spc="-135">
                <a:latin typeface="Lucida Sans Unicode"/>
                <a:cs typeface="Lucida Sans Unicode"/>
              </a:rPr>
              <a:t>göre</a:t>
            </a:r>
            <a:r>
              <a:rPr dirty="0" sz="2350" spc="-170">
                <a:latin typeface="Lucida Sans Unicode"/>
                <a:cs typeface="Lucida Sans Unicode"/>
              </a:rPr>
              <a:t> </a:t>
            </a:r>
            <a:r>
              <a:rPr dirty="0" sz="2350" spc="-10">
                <a:latin typeface="Lucida Sans Unicode"/>
                <a:cs typeface="Lucida Sans Unicode"/>
              </a:rPr>
              <a:t>-</a:t>
            </a:r>
            <a:r>
              <a:rPr dirty="0" sz="2350">
                <a:latin typeface="Lucida Sans Unicode"/>
                <a:cs typeface="Lucida Sans Unicode"/>
              </a:rPr>
              <a:t>%80</a:t>
            </a:r>
            <a:r>
              <a:rPr dirty="0" sz="2350" spc="-120">
                <a:latin typeface="Lucida Sans Unicode"/>
                <a:cs typeface="Lucida Sans Unicode"/>
              </a:rPr>
              <a:t> </a:t>
            </a:r>
            <a:r>
              <a:rPr dirty="0" sz="2350" spc="-150">
                <a:latin typeface="Lucida Sans Unicode"/>
                <a:cs typeface="Lucida Sans Unicode"/>
              </a:rPr>
              <a:t>azaldığı </a:t>
            </a:r>
            <a:r>
              <a:rPr dirty="0" sz="2350" spc="-45">
                <a:latin typeface="Lucida Sans Unicode"/>
                <a:cs typeface="Lucida Sans Unicode"/>
              </a:rPr>
              <a:t>ölçüldü.</a:t>
            </a:r>
            <a:endParaRPr sz="23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125856" y="7785452"/>
            <a:ext cx="2179320" cy="4597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50" spc="145">
                <a:solidFill>
                  <a:srgbClr val="42774B"/>
                </a:solidFill>
                <a:latin typeface="Lucida Sans Unicode"/>
                <a:cs typeface="Lucida Sans Unicode"/>
              </a:rPr>
              <a:t>BAŞARILI</a:t>
            </a:r>
            <a:r>
              <a:rPr dirty="0" sz="2850" spc="-135">
                <a:solidFill>
                  <a:srgbClr val="42774B"/>
                </a:solidFill>
                <a:latin typeface="Lucida Sans Unicode"/>
                <a:cs typeface="Lucida Sans Unicode"/>
              </a:rPr>
              <a:t> </a:t>
            </a:r>
            <a:r>
              <a:rPr dirty="0" sz="2850" spc="105">
                <a:solidFill>
                  <a:srgbClr val="427049"/>
                </a:solidFill>
                <a:latin typeface="Lucida Sans Unicode"/>
                <a:cs typeface="Lucida Sans Unicode"/>
              </a:rPr>
              <a:t>v"</a:t>
            </a:r>
            <a:endParaRPr sz="2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0779" y="5905499"/>
            <a:ext cx="1028886" cy="10287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132958" y="5905499"/>
            <a:ext cx="1028886" cy="10287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90779" y="2082799"/>
            <a:ext cx="1028886" cy="10287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132958" y="2082799"/>
            <a:ext cx="1054291" cy="10160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2658" rIns="0" bIns="0" rtlCol="0" vert="horz">
            <a:spAutoFit/>
          </a:bodyPr>
          <a:lstStyle/>
          <a:p>
            <a:pPr marL="285750">
              <a:lnSpc>
                <a:spcPct val="100000"/>
              </a:lnSpc>
              <a:spcBef>
                <a:spcPts val="125"/>
              </a:spcBef>
            </a:pPr>
            <a:r>
              <a:rPr dirty="0" sz="5250" spc="150"/>
              <a:t>Bu</a:t>
            </a:r>
            <a:r>
              <a:rPr dirty="0" sz="5250" spc="-640"/>
              <a:t> </a:t>
            </a:r>
            <a:r>
              <a:rPr dirty="0" sz="5250" spc="-225"/>
              <a:t>Yolculuk</a:t>
            </a:r>
            <a:r>
              <a:rPr dirty="0" sz="5250" spc="-360"/>
              <a:t> </a:t>
            </a:r>
            <a:r>
              <a:rPr dirty="0" sz="5250" spc="-35"/>
              <a:t>Bize</a:t>
            </a:r>
            <a:r>
              <a:rPr dirty="0" sz="5250" spc="-685"/>
              <a:t> </a:t>
            </a:r>
            <a:r>
              <a:rPr dirty="0" sz="5250" spc="-10"/>
              <a:t>Ne</a:t>
            </a:r>
            <a:r>
              <a:rPr dirty="0" sz="5250" spc="-680"/>
              <a:t> </a:t>
            </a:r>
            <a:r>
              <a:rPr dirty="0" sz="5250" spc="-114"/>
              <a:t>Öğretti?</a:t>
            </a:r>
            <a:r>
              <a:rPr dirty="0" sz="5250" spc="-150"/>
              <a:t> </a:t>
            </a:r>
            <a:r>
              <a:rPr dirty="0" sz="5250" spc="-140"/>
              <a:t>Projenin</a:t>
            </a:r>
            <a:r>
              <a:rPr dirty="0" sz="5250" spc="-535"/>
              <a:t> </a:t>
            </a:r>
            <a:r>
              <a:rPr dirty="0" sz="5250" spc="-130"/>
              <a:t>Kazanımları</a:t>
            </a:r>
            <a:endParaRPr sz="5250"/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20"/>
              </a:lnSpc>
            </a:pPr>
            <a:r>
              <a:rPr dirty="0" spc="110"/>
              <a:t>G</a:t>
            </a:r>
            <a:r>
              <a:rPr dirty="0" spc="370"/>
              <a:t> </a:t>
            </a:r>
            <a:r>
              <a:rPr dirty="0" spc="-30"/>
              <a:t>NotebookLM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957691" y="3119186"/>
            <a:ext cx="7139305" cy="2358390"/>
          </a:xfrm>
          <a:prstGeom prst="rect">
            <a:avLst/>
          </a:prstGeom>
        </p:spPr>
        <p:txBody>
          <a:bodyPr wrap="square" lIns="0" tIns="176530" rIns="0" bIns="0" rtlCol="0" vert="horz">
            <a:spAutoFit/>
          </a:bodyPr>
          <a:lstStyle/>
          <a:p>
            <a:pPr marL="29209">
              <a:lnSpc>
                <a:spcPct val="100000"/>
              </a:lnSpc>
              <a:spcBef>
                <a:spcPts val="1390"/>
              </a:spcBef>
            </a:pPr>
            <a:r>
              <a:rPr dirty="0" sz="3300" spc="-225">
                <a:latin typeface="Lucida Sans Unicode"/>
                <a:cs typeface="Lucida Sans Unicode"/>
              </a:rPr>
              <a:t>Teknik</a:t>
            </a:r>
            <a:r>
              <a:rPr dirty="0" sz="3300" spc="-95">
                <a:latin typeface="Lucida Sans Unicode"/>
                <a:cs typeface="Lucida Sans Unicode"/>
              </a:rPr>
              <a:t> </a:t>
            </a:r>
            <a:r>
              <a:rPr dirty="0" sz="3300" spc="-65">
                <a:latin typeface="Lucida Sans Unicode"/>
                <a:cs typeface="Lucida Sans Unicode"/>
              </a:rPr>
              <a:t>Yetkinlik</a:t>
            </a:r>
            <a:endParaRPr sz="3300">
              <a:latin typeface="Lucida Sans Unicode"/>
              <a:cs typeface="Lucida Sans Unicode"/>
            </a:endParaRPr>
          </a:p>
          <a:p>
            <a:pPr marL="12700" marR="5080" indent="16510">
              <a:lnSpc>
                <a:spcPct val="94400"/>
              </a:lnSpc>
              <a:spcBef>
                <a:spcPts val="1215"/>
              </a:spcBef>
            </a:pPr>
            <a:r>
              <a:rPr dirty="0" sz="2600" spc="-105">
                <a:latin typeface="Lucida Sans Unicode"/>
                <a:cs typeface="Lucida Sans Unicode"/>
              </a:rPr>
              <a:t>Sensör</a:t>
            </a:r>
            <a:r>
              <a:rPr dirty="0" sz="2600" spc="15">
                <a:latin typeface="Lucida Sans Unicode"/>
                <a:cs typeface="Lucida Sans Unicode"/>
              </a:rPr>
              <a:t> </a:t>
            </a:r>
            <a:r>
              <a:rPr dirty="0" sz="2600" spc="-125">
                <a:latin typeface="Lucida Sans Unicode"/>
                <a:cs typeface="Lucida Sans Unicode"/>
              </a:rPr>
              <a:t>veri</a:t>
            </a:r>
            <a:r>
              <a:rPr dirty="0" sz="2600" spc="-320">
                <a:latin typeface="Lucida Sans Unicode"/>
                <a:cs typeface="Lucida Sans Unicode"/>
              </a:rPr>
              <a:t> </a:t>
            </a:r>
            <a:r>
              <a:rPr dirty="0" sz="2600" spc="-155">
                <a:latin typeface="Lucida Sans Unicode"/>
                <a:cs typeface="Lucida Sans Unicode"/>
              </a:rPr>
              <a:t>işleme,</a:t>
            </a:r>
            <a:r>
              <a:rPr dirty="0" sz="2600" spc="-110">
                <a:latin typeface="Lucida Sans Unicode"/>
                <a:cs typeface="Lucida Sans Unicode"/>
              </a:rPr>
              <a:t> </a:t>
            </a:r>
            <a:r>
              <a:rPr dirty="0" sz="2600">
                <a:latin typeface="Lucida Sans Unicode"/>
                <a:cs typeface="Lucida Sans Unicode"/>
              </a:rPr>
              <a:t>SPI</a:t>
            </a:r>
            <a:r>
              <a:rPr dirty="0" sz="2600" spc="-260">
                <a:latin typeface="Lucida Sans Unicode"/>
                <a:cs typeface="Lucida Sans Unicode"/>
              </a:rPr>
              <a:t> </a:t>
            </a:r>
            <a:r>
              <a:rPr dirty="0" sz="2600" spc="-150">
                <a:latin typeface="Lucida Sans Unicode"/>
                <a:cs typeface="Lucida Sans Unicode"/>
              </a:rPr>
              <a:t>haberleşme</a:t>
            </a:r>
            <a:r>
              <a:rPr dirty="0" sz="2600" spc="-25">
                <a:latin typeface="Lucida Sans Unicode"/>
                <a:cs typeface="Lucida Sans Unicode"/>
              </a:rPr>
              <a:t> </a:t>
            </a:r>
            <a:r>
              <a:rPr dirty="0" sz="2600" spc="-185">
                <a:latin typeface="Lucida Sans Unicode"/>
                <a:cs typeface="Lucida Sans Unicode"/>
              </a:rPr>
              <a:t>protokolü</a:t>
            </a:r>
            <a:r>
              <a:rPr dirty="0" sz="2600" spc="114">
                <a:latin typeface="Lucida Sans Unicode"/>
                <a:cs typeface="Lucida Sans Unicode"/>
              </a:rPr>
              <a:t> </a:t>
            </a:r>
            <a:r>
              <a:rPr dirty="0" sz="2600" spc="-25">
                <a:latin typeface="Lucida Sans Unicode"/>
                <a:cs typeface="Lucida Sans Unicode"/>
              </a:rPr>
              <a:t>(SD </a:t>
            </a:r>
            <a:r>
              <a:rPr dirty="0" sz="2600" spc="-70">
                <a:latin typeface="Lucida Sans Unicode"/>
                <a:cs typeface="Lucida Sans Unicode"/>
              </a:rPr>
              <a:t>Kart)</a:t>
            </a:r>
            <a:r>
              <a:rPr dirty="0" sz="2600" spc="-65">
                <a:latin typeface="Lucida Sans Unicode"/>
                <a:cs typeface="Lucida Sans Unicode"/>
              </a:rPr>
              <a:t> </a:t>
            </a:r>
            <a:r>
              <a:rPr dirty="0" sz="2600" spc="-95">
                <a:latin typeface="Lucida Sans Unicode"/>
                <a:cs typeface="Lucida Sans Unicode"/>
              </a:rPr>
              <a:t>ve</a:t>
            </a:r>
            <a:r>
              <a:rPr dirty="0" sz="2600" spc="-180">
                <a:latin typeface="Lucida Sans Unicode"/>
                <a:cs typeface="Lucida Sans Unicode"/>
              </a:rPr>
              <a:t> </a:t>
            </a:r>
            <a:r>
              <a:rPr dirty="0" sz="2600" spc="-250">
                <a:latin typeface="Lucida Sans Unicode"/>
                <a:cs typeface="Lucida Sans Unicode"/>
              </a:rPr>
              <a:t>gömülü</a:t>
            </a:r>
            <a:r>
              <a:rPr dirty="0" sz="2600" spc="-85">
                <a:latin typeface="Lucida Sans Unicode"/>
                <a:cs typeface="Lucida Sans Unicode"/>
              </a:rPr>
              <a:t> </a:t>
            </a:r>
            <a:r>
              <a:rPr dirty="0" sz="2600" spc="-160">
                <a:latin typeface="Lucida Sans Unicode"/>
                <a:cs typeface="Lucida Sans Unicode"/>
              </a:rPr>
              <a:t>sistemler</a:t>
            </a:r>
            <a:r>
              <a:rPr dirty="0" sz="2600" spc="-45">
                <a:latin typeface="Lucida Sans Unicode"/>
                <a:cs typeface="Lucida Sans Unicode"/>
              </a:rPr>
              <a:t> </a:t>
            </a:r>
            <a:r>
              <a:rPr dirty="0" sz="2600" spc="-90">
                <a:latin typeface="Lucida Sans Unicode"/>
                <a:cs typeface="Lucida Sans Unicode"/>
              </a:rPr>
              <a:t>için</a:t>
            </a:r>
            <a:r>
              <a:rPr dirty="0" sz="2600" spc="-80">
                <a:latin typeface="Lucida Sans Unicode"/>
                <a:cs typeface="Lucida Sans Unicode"/>
              </a:rPr>
              <a:t> </a:t>
            </a:r>
            <a:r>
              <a:rPr dirty="0" sz="2600" spc="-185">
                <a:latin typeface="Lucida Sans Unicode"/>
                <a:cs typeface="Lucida Sans Unicode"/>
              </a:rPr>
              <a:t>TMRpcm</a:t>
            </a:r>
            <a:r>
              <a:rPr dirty="0" sz="2600" spc="-20">
                <a:latin typeface="Lucida Sans Unicode"/>
                <a:cs typeface="Lucida Sans Unicode"/>
              </a:rPr>
              <a:t> </a:t>
            </a:r>
            <a:r>
              <a:rPr dirty="0" sz="2600" spc="-160">
                <a:latin typeface="Lucida Sans Unicode"/>
                <a:cs typeface="Lucida Sans Unicode"/>
              </a:rPr>
              <a:t>gibi</a:t>
            </a:r>
            <a:r>
              <a:rPr dirty="0" sz="2600" spc="-180">
                <a:latin typeface="Lucida Sans Unicode"/>
                <a:cs typeface="Lucida Sans Unicode"/>
              </a:rPr>
              <a:t> </a:t>
            </a:r>
            <a:r>
              <a:rPr dirty="0" sz="2600" spc="-20">
                <a:latin typeface="Lucida Sans Unicode"/>
                <a:cs typeface="Lucida Sans Unicode"/>
              </a:rPr>
              <a:t>özel </a:t>
            </a:r>
            <a:r>
              <a:rPr dirty="0" sz="2700" spc="-210">
                <a:latin typeface="Lucida Sans Unicode"/>
                <a:cs typeface="Lucida Sans Unicode"/>
              </a:rPr>
              <a:t>kütüphanelerin</a:t>
            </a:r>
            <a:r>
              <a:rPr dirty="0" sz="2700" spc="-300">
                <a:latin typeface="Lucida Sans Unicode"/>
                <a:cs typeface="Lucida Sans Unicode"/>
              </a:rPr>
              <a:t> </a:t>
            </a:r>
            <a:r>
              <a:rPr dirty="0" sz="2700" spc="-260">
                <a:latin typeface="Lucida Sans Unicode"/>
                <a:cs typeface="Lucida Sans Unicode"/>
              </a:rPr>
              <a:t>kullanımı</a:t>
            </a:r>
            <a:r>
              <a:rPr dirty="0" sz="2700" spc="15">
                <a:latin typeface="Lucida Sans Unicode"/>
                <a:cs typeface="Lucida Sans Unicode"/>
              </a:rPr>
              <a:t> </a:t>
            </a:r>
            <a:r>
              <a:rPr dirty="0" sz="2700" spc="-275">
                <a:latin typeface="Lucida Sans Unicode"/>
                <a:cs typeface="Lucida Sans Unicode"/>
              </a:rPr>
              <a:t>konularında </a:t>
            </a:r>
            <a:r>
              <a:rPr dirty="0" sz="2600" spc="-160">
                <a:latin typeface="Lucida Sans Unicode"/>
                <a:cs typeface="Lucida Sans Unicode"/>
              </a:rPr>
              <a:t>derinlemesine</a:t>
            </a:r>
            <a:r>
              <a:rPr dirty="0" sz="2600" spc="40">
                <a:latin typeface="Lucida Sans Unicode"/>
                <a:cs typeface="Lucida Sans Unicode"/>
              </a:rPr>
              <a:t> </a:t>
            </a:r>
            <a:r>
              <a:rPr dirty="0" sz="2600" spc="-170">
                <a:latin typeface="Lucida Sans Unicode"/>
                <a:cs typeface="Lucida Sans Unicode"/>
              </a:rPr>
              <a:t>pratik</a:t>
            </a:r>
            <a:r>
              <a:rPr dirty="0" sz="2600" spc="-95">
                <a:latin typeface="Lucida Sans Unicode"/>
                <a:cs typeface="Lucida Sans Unicode"/>
              </a:rPr>
              <a:t> </a:t>
            </a:r>
            <a:r>
              <a:rPr dirty="0" sz="2600" spc="-10">
                <a:latin typeface="Lucida Sans Unicode"/>
                <a:cs typeface="Lucida Sans Unicode"/>
              </a:rPr>
              <a:t>tecrübe.</a:t>
            </a:r>
            <a:endParaRPr sz="26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099870" y="3119186"/>
            <a:ext cx="7399655" cy="1985645"/>
          </a:xfrm>
          <a:prstGeom prst="rect">
            <a:avLst/>
          </a:prstGeom>
        </p:spPr>
        <p:txBody>
          <a:bodyPr wrap="square" lIns="0" tIns="17653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1390"/>
              </a:spcBef>
            </a:pPr>
            <a:r>
              <a:rPr dirty="0" sz="3300" spc="-145">
                <a:latin typeface="Lucida Sans Unicode"/>
                <a:cs typeface="Lucida Sans Unicode"/>
              </a:rPr>
              <a:t>Problem</a:t>
            </a:r>
            <a:r>
              <a:rPr dirty="0" sz="3300" spc="-180">
                <a:latin typeface="Lucida Sans Unicode"/>
                <a:cs typeface="Lucida Sans Unicode"/>
              </a:rPr>
              <a:t> </a:t>
            </a:r>
            <a:r>
              <a:rPr dirty="0" sz="3300" spc="-135">
                <a:latin typeface="Lucida Sans Unicode"/>
                <a:cs typeface="Lucida Sans Unicode"/>
              </a:rPr>
              <a:t>Çîîzme</a:t>
            </a:r>
            <a:r>
              <a:rPr dirty="0" sz="3300" spc="-80">
                <a:latin typeface="Lucida Sans Unicode"/>
                <a:cs typeface="Lucida Sans Unicode"/>
              </a:rPr>
              <a:t> </a:t>
            </a:r>
            <a:r>
              <a:rPr dirty="0" sz="3300" spc="-10">
                <a:latin typeface="Lucida Sans Unicode"/>
                <a:cs typeface="Lucida Sans Unicode"/>
              </a:rPr>
              <a:t>Yeteneği</a:t>
            </a:r>
            <a:endParaRPr sz="3300">
              <a:latin typeface="Lucida Sans Unicode"/>
              <a:cs typeface="Lucida Sans Unicode"/>
            </a:endParaRPr>
          </a:p>
          <a:p>
            <a:pPr marL="12700" marR="5080" indent="13970">
              <a:lnSpc>
                <a:spcPts val="3000"/>
              </a:lnSpc>
              <a:spcBef>
                <a:spcPts val="1240"/>
              </a:spcBef>
            </a:pPr>
            <a:r>
              <a:rPr dirty="0" sz="2600" spc="-215">
                <a:latin typeface="Lucida Sans Unicode"/>
                <a:cs typeface="Lucida Sans Unicode"/>
              </a:rPr>
              <a:t>Donanım</a:t>
            </a:r>
            <a:r>
              <a:rPr dirty="0" sz="2600" spc="5">
                <a:latin typeface="Lucida Sans Unicode"/>
                <a:cs typeface="Lucida Sans Unicode"/>
              </a:rPr>
              <a:t> </a:t>
            </a:r>
            <a:r>
              <a:rPr dirty="0" sz="2600" spc="-110">
                <a:latin typeface="Lucida Sans Unicode"/>
                <a:cs typeface="Lucida Sans Unicode"/>
              </a:rPr>
              <a:t>(güş</a:t>
            </a:r>
            <a:r>
              <a:rPr dirty="0" sz="2600" spc="-130">
                <a:latin typeface="Lucida Sans Unicode"/>
                <a:cs typeface="Lucida Sans Unicode"/>
              </a:rPr>
              <a:t> </a:t>
            </a:r>
            <a:r>
              <a:rPr dirty="0" sz="2600" spc="-135">
                <a:latin typeface="Lucida Sans Unicode"/>
                <a:cs typeface="Lucida Sans Unicode"/>
              </a:rPr>
              <a:t>yetersizliği)</a:t>
            </a:r>
            <a:r>
              <a:rPr dirty="0" sz="2600" spc="60">
                <a:latin typeface="Lucida Sans Unicode"/>
                <a:cs typeface="Lucida Sans Unicode"/>
              </a:rPr>
              <a:t> </a:t>
            </a:r>
            <a:r>
              <a:rPr dirty="0" sz="2600" spc="-30">
                <a:latin typeface="Lucida Sans Unicode"/>
                <a:cs typeface="Lucida Sans Unicode"/>
              </a:rPr>
              <a:t>ve</a:t>
            </a:r>
            <a:r>
              <a:rPr dirty="0" sz="2600" spc="-175">
                <a:latin typeface="Lucida Sans Unicode"/>
                <a:cs typeface="Lucida Sans Unicode"/>
              </a:rPr>
              <a:t> </a:t>
            </a:r>
            <a:r>
              <a:rPr dirty="0" sz="2600" spc="-200">
                <a:latin typeface="Lucida Sans Unicode"/>
                <a:cs typeface="Lucida Sans Unicode"/>
              </a:rPr>
              <a:t>yazılım</a:t>
            </a:r>
            <a:r>
              <a:rPr dirty="0" sz="2600" spc="-5">
                <a:latin typeface="Lucida Sans Unicode"/>
                <a:cs typeface="Lucida Sans Unicode"/>
              </a:rPr>
              <a:t> </a:t>
            </a:r>
            <a:r>
              <a:rPr dirty="0" sz="2600" spc="-145">
                <a:latin typeface="Lucida Sans Unicode"/>
                <a:cs typeface="Lucida Sans Unicode"/>
              </a:rPr>
              <a:t>(hatalı</a:t>
            </a:r>
            <a:r>
              <a:rPr dirty="0" sz="2600" spc="-100">
                <a:latin typeface="Lucida Sans Unicode"/>
                <a:cs typeface="Lucida Sans Unicode"/>
              </a:rPr>
              <a:t> </a:t>
            </a:r>
            <a:r>
              <a:rPr dirty="0" sz="2600" spc="-160">
                <a:latin typeface="Lucida Sans Unicode"/>
                <a:cs typeface="Lucida Sans Unicode"/>
              </a:rPr>
              <a:t>okuma) </a:t>
            </a:r>
            <a:r>
              <a:rPr dirty="0" sz="2600" spc="-170">
                <a:latin typeface="Lucida Sans Unicode"/>
                <a:cs typeface="Lucida Sans Unicode"/>
              </a:rPr>
              <a:t>arasındaki</a:t>
            </a:r>
            <a:r>
              <a:rPr dirty="0" sz="2600" spc="-25">
                <a:latin typeface="Lucida Sans Unicode"/>
                <a:cs typeface="Lucida Sans Unicode"/>
              </a:rPr>
              <a:t> </a:t>
            </a:r>
            <a:r>
              <a:rPr dirty="0" sz="2600" spc="-180">
                <a:latin typeface="Lucida Sans Unicode"/>
                <a:cs typeface="Lucida Sans Unicode"/>
              </a:rPr>
              <a:t>uyumsuzlukları</a:t>
            </a:r>
            <a:r>
              <a:rPr dirty="0" sz="2600" spc="-300">
                <a:latin typeface="Lucida Sans Unicode"/>
                <a:cs typeface="Lucida Sans Unicode"/>
              </a:rPr>
              <a:t> </a:t>
            </a:r>
            <a:r>
              <a:rPr dirty="0" sz="2600" spc="-114">
                <a:latin typeface="Lucida Sans Unicode"/>
                <a:cs typeface="Lucida Sans Unicode"/>
              </a:rPr>
              <a:t>teşhis</a:t>
            </a:r>
            <a:r>
              <a:rPr dirty="0" sz="2600" spc="5">
                <a:latin typeface="Lucida Sans Unicode"/>
                <a:cs typeface="Lucida Sans Unicode"/>
              </a:rPr>
              <a:t> </a:t>
            </a:r>
            <a:r>
              <a:rPr dirty="0" sz="2600" spc="-150">
                <a:latin typeface="Lucida Sans Unicode"/>
                <a:cs typeface="Lucida Sans Unicode"/>
              </a:rPr>
              <a:t>etme</a:t>
            </a:r>
            <a:r>
              <a:rPr dirty="0" sz="2600" spc="5">
                <a:latin typeface="Lucida Sans Unicode"/>
                <a:cs typeface="Lucida Sans Unicode"/>
              </a:rPr>
              <a:t> </a:t>
            </a:r>
            <a:r>
              <a:rPr dirty="0" sz="2600" spc="-95">
                <a:latin typeface="Lucida Sans Unicode"/>
                <a:cs typeface="Lucida Sans Unicode"/>
              </a:rPr>
              <a:t>ve</a:t>
            </a:r>
            <a:r>
              <a:rPr dirty="0" sz="2600" spc="-254">
                <a:latin typeface="Lucida Sans Unicode"/>
                <a:cs typeface="Lucida Sans Unicode"/>
              </a:rPr>
              <a:t> </a:t>
            </a:r>
            <a:r>
              <a:rPr dirty="0" sz="2600" spc="-10">
                <a:latin typeface="Lucida Sans Unicode"/>
                <a:cs typeface="Lucida Sans Unicode"/>
              </a:rPr>
              <a:t>pratik </a:t>
            </a:r>
            <a:r>
              <a:rPr dirty="0" sz="2700" spc="-254">
                <a:latin typeface="Lucida Sans Unicode"/>
                <a:cs typeface="Lucida Sans Unicode"/>
              </a:rPr>
              <a:t>mühendislik</a:t>
            </a:r>
            <a:r>
              <a:rPr dirty="0" sz="2700" spc="165">
                <a:latin typeface="Lucida Sans Unicode"/>
                <a:cs typeface="Lucida Sans Unicode"/>
              </a:rPr>
              <a:t> </a:t>
            </a:r>
            <a:r>
              <a:rPr dirty="0" sz="2700" spc="-240">
                <a:latin typeface="Lucida Sans Unicode"/>
                <a:cs typeface="Lucida Sans Unicode"/>
              </a:rPr>
              <a:t>çözümleri</a:t>
            </a:r>
            <a:r>
              <a:rPr dirty="0" sz="2700" spc="-25">
                <a:latin typeface="Lucida Sans Unicode"/>
                <a:cs typeface="Lucida Sans Unicode"/>
              </a:rPr>
              <a:t> </a:t>
            </a:r>
            <a:r>
              <a:rPr dirty="0" sz="2700" spc="-229">
                <a:latin typeface="Lucida Sans Unicode"/>
                <a:cs typeface="Lucida Sans Unicode"/>
              </a:rPr>
              <a:t>üretme</a:t>
            </a:r>
            <a:r>
              <a:rPr dirty="0" sz="2700" spc="-175">
                <a:latin typeface="Lucida Sans Unicode"/>
                <a:cs typeface="Lucida Sans Unicode"/>
              </a:rPr>
              <a:t> becerisi</a:t>
            </a:r>
            <a:r>
              <a:rPr dirty="0" sz="2700" spc="-55">
                <a:latin typeface="Lucida Sans Unicode"/>
                <a:cs typeface="Lucida Sans Unicode"/>
              </a:rPr>
              <a:t> </a:t>
            </a:r>
            <a:r>
              <a:rPr dirty="0" sz="2700" spc="-110">
                <a:latin typeface="Lucida Sans Unicode"/>
                <a:cs typeface="Lucida Sans Unicode"/>
              </a:rPr>
              <a:t>kazanıldı.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51292" y="6958329"/>
            <a:ext cx="6875145" cy="1963420"/>
          </a:xfrm>
          <a:prstGeom prst="rect">
            <a:avLst/>
          </a:prstGeom>
        </p:spPr>
        <p:txBody>
          <a:bodyPr wrap="square" lIns="0" tIns="1473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60"/>
              </a:spcBef>
            </a:pPr>
            <a:r>
              <a:rPr dirty="0" sz="3300" spc="-60">
                <a:latin typeface="Lucida Sans Unicode"/>
                <a:cs typeface="Lucida Sans Unicode"/>
              </a:rPr>
              <a:t>Proje</a:t>
            </a:r>
            <a:r>
              <a:rPr dirty="0" sz="3300" spc="-320">
                <a:latin typeface="Lucida Sans Unicode"/>
                <a:cs typeface="Lucida Sans Unicode"/>
              </a:rPr>
              <a:t> </a:t>
            </a:r>
            <a:r>
              <a:rPr dirty="0" sz="3300" spc="-170">
                <a:latin typeface="Lucida Sans Unicode"/>
                <a:cs typeface="Lucida Sans Unicode"/>
              </a:rPr>
              <a:t>Yönetimi</a:t>
            </a:r>
            <a:r>
              <a:rPr dirty="0" sz="3300" spc="-285">
                <a:latin typeface="Lucida Sans Unicode"/>
                <a:cs typeface="Lucida Sans Unicode"/>
              </a:rPr>
              <a:t> </a:t>
            </a:r>
            <a:r>
              <a:rPr dirty="0" sz="3300" spc="-25">
                <a:latin typeface="Lucida Sans Unicode"/>
                <a:cs typeface="Lucida Sans Unicode"/>
              </a:rPr>
              <a:t>Deneyimi</a:t>
            </a:r>
            <a:endParaRPr sz="3300">
              <a:latin typeface="Lucida Sans Unicode"/>
              <a:cs typeface="Lucida Sans Unicode"/>
            </a:endParaRPr>
          </a:p>
          <a:p>
            <a:pPr marL="24765" marR="5080" indent="-6350">
              <a:lnSpc>
                <a:spcPts val="3000"/>
              </a:lnSpc>
              <a:spcBef>
                <a:spcPts val="1240"/>
              </a:spcBef>
            </a:pPr>
            <a:r>
              <a:rPr dirty="0" sz="2750" spc="-150">
                <a:latin typeface="Lucida Sans Unicode"/>
                <a:cs typeface="Lucida Sans Unicode"/>
              </a:rPr>
              <a:t>Bir</a:t>
            </a:r>
            <a:r>
              <a:rPr dirty="0" sz="2750" spc="-270">
                <a:latin typeface="Lucida Sans Unicode"/>
                <a:cs typeface="Lucida Sans Unicode"/>
              </a:rPr>
              <a:t> </a:t>
            </a:r>
            <a:r>
              <a:rPr dirty="0" sz="2750" spc="-290">
                <a:latin typeface="Lucida Sans Unicode"/>
                <a:cs typeface="Lucida Sans Unicode"/>
              </a:rPr>
              <a:t>mühendislik</a:t>
            </a:r>
            <a:r>
              <a:rPr dirty="0" sz="2750" spc="5">
                <a:latin typeface="Lucida Sans Unicode"/>
                <a:cs typeface="Lucida Sans Unicode"/>
              </a:rPr>
              <a:t> </a:t>
            </a:r>
            <a:r>
              <a:rPr dirty="0" sz="2750" spc="-250">
                <a:latin typeface="Lucida Sans Unicode"/>
                <a:cs typeface="Lucida Sans Unicode"/>
              </a:rPr>
              <a:t>projesinde</a:t>
            </a:r>
            <a:r>
              <a:rPr dirty="0" sz="2750" spc="-40">
                <a:latin typeface="Lucida Sans Unicode"/>
                <a:cs typeface="Lucida Sans Unicode"/>
              </a:rPr>
              <a:t> </a:t>
            </a:r>
            <a:r>
              <a:rPr dirty="0" sz="2750" spc="-285">
                <a:latin typeface="Lucida Sans Unicode"/>
                <a:cs typeface="Lucida Sans Unicode"/>
              </a:rPr>
              <a:t>zaman,</a:t>
            </a:r>
            <a:r>
              <a:rPr dirty="0" sz="2750" spc="-114">
                <a:latin typeface="Lucida Sans Unicode"/>
                <a:cs typeface="Lucida Sans Unicode"/>
              </a:rPr>
              <a:t> </a:t>
            </a:r>
            <a:r>
              <a:rPr dirty="0" sz="2750" spc="-220">
                <a:latin typeface="Lucida Sans Unicode"/>
                <a:cs typeface="Lucida Sans Unicode"/>
              </a:rPr>
              <a:t>bütçe</a:t>
            </a:r>
            <a:r>
              <a:rPr dirty="0" sz="2750" spc="-30">
                <a:latin typeface="Lucida Sans Unicode"/>
                <a:cs typeface="Lucida Sans Unicode"/>
              </a:rPr>
              <a:t> </a:t>
            </a:r>
            <a:r>
              <a:rPr dirty="0" sz="2750" spc="-190">
                <a:latin typeface="Lucida Sans Unicode"/>
                <a:cs typeface="Lucida Sans Unicode"/>
              </a:rPr>
              <a:t>ve</a:t>
            </a:r>
            <a:r>
              <a:rPr dirty="0" sz="2750" spc="-315">
                <a:latin typeface="Lucida Sans Unicode"/>
                <a:cs typeface="Lucida Sans Unicode"/>
              </a:rPr>
              <a:t> </a:t>
            </a:r>
            <a:r>
              <a:rPr dirty="0" sz="2750" spc="-95">
                <a:latin typeface="Lucida Sans Unicode"/>
                <a:cs typeface="Lucida Sans Unicode"/>
              </a:rPr>
              <a:t>risk </a:t>
            </a:r>
            <a:r>
              <a:rPr dirty="0" sz="2850" spc="-275">
                <a:latin typeface="Lucida Sans Unicode"/>
                <a:cs typeface="Lucida Sans Unicode"/>
              </a:rPr>
              <a:t>faktörlerini</a:t>
            </a:r>
            <a:r>
              <a:rPr dirty="0" sz="2850" spc="-85">
                <a:latin typeface="Lucida Sans Unicode"/>
                <a:cs typeface="Lucida Sans Unicode"/>
              </a:rPr>
              <a:t> </a:t>
            </a:r>
            <a:r>
              <a:rPr dirty="0" sz="2850" spc="-260">
                <a:latin typeface="Lucida Sans Unicode"/>
                <a:cs typeface="Lucida Sans Unicode"/>
              </a:rPr>
              <a:t>entegre</a:t>
            </a:r>
            <a:r>
              <a:rPr dirty="0" sz="2850" spc="-245">
                <a:latin typeface="Lucida Sans Unicode"/>
                <a:cs typeface="Lucida Sans Unicode"/>
              </a:rPr>
              <a:t> </a:t>
            </a:r>
            <a:r>
              <a:rPr dirty="0" sz="2850" spc="-285">
                <a:latin typeface="Lucida Sans Unicode"/>
                <a:cs typeface="Lucida Sans Unicode"/>
              </a:rPr>
              <a:t>bir</a:t>
            </a:r>
            <a:r>
              <a:rPr dirty="0" sz="2850" spc="-220">
                <a:latin typeface="Lucida Sans Unicode"/>
                <a:cs typeface="Lucida Sans Unicode"/>
              </a:rPr>
              <a:t> </a:t>
            </a:r>
            <a:r>
              <a:rPr dirty="0" sz="2850" spc="-270">
                <a:latin typeface="Lucida Sans Unicode"/>
                <a:cs typeface="Lucida Sans Unicode"/>
              </a:rPr>
              <a:t>şekilde</a:t>
            </a:r>
            <a:r>
              <a:rPr dirty="0" sz="2850" spc="-55">
                <a:latin typeface="Lucida Sans Unicode"/>
                <a:cs typeface="Lucida Sans Unicode"/>
              </a:rPr>
              <a:t> </a:t>
            </a:r>
            <a:r>
              <a:rPr dirty="0" sz="2850" spc="-315">
                <a:latin typeface="Lucida Sans Unicode"/>
                <a:cs typeface="Lucida Sans Unicode"/>
              </a:rPr>
              <a:t>yönetme</a:t>
            </a:r>
            <a:r>
              <a:rPr dirty="0" sz="2850" spc="-190">
                <a:latin typeface="Lucida Sans Unicode"/>
                <a:cs typeface="Lucida Sans Unicode"/>
              </a:rPr>
              <a:t> </a:t>
            </a:r>
            <a:r>
              <a:rPr dirty="0" sz="2850" spc="-290">
                <a:latin typeface="Lucida Sans Unicode"/>
                <a:cs typeface="Lucida Sans Unicode"/>
              </a:rPr>
              <a:t>pratiği </a:t>
            </a:r>
            <a:r>
              <a:rPr dirty="0" sz="2950" spc="-340">
                <a:latin typeface="Lucida Sans Unicode"/>
                <a:cs typeface="Lucida Sans Unicode"/>
              </a:rPr>
              <a:t>yapıldı.</a:t>
            </a:r>
            <a:endParaRPr sz="29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112287" y="6929186"/>
            <a:ext cx="7112000" cy="1986914"/>
          </a:xfrm>
          <a:prstGeom prst="rect">
            <a:avLst/>
          </a:prstGeom>
        </p:spPr>
        <p:txBody>
          <a:bodyPr wrap="square" lIns="0" tIns="176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3300" spc="-60">
                <a:latin typeface="Lucida Sans Unicode"/>
                <a:cs typeface="Lucida Sans Unicode"/>
              </a:rPr>
              <a:t>Sosyal</a:t>
            </a:r>
            <a:r>
              <a:rPr dirty="0" sz="3300" spc="-350">
                <a:latin typeface="Lucida Sans Unicode"/>
                <a:cs typeface="Lucida Sans Unicode"/>
              </a:rPr>
              <a:t> </a:t>
            </a:r>
            <a:r>
              <a:rPr dirty="0" sz="3300" spc="-140">
                <a:latin typeface="Lucida Sans Unicode"/>
                <a:cs typeface="Lucida Sans Unicode"/>
              </a:rPr>
              <a:t>Fayda</a:t>
            </a:r>
            <a:r>
              <a:rPr dirty="0" sz="3300" spc="-165">
                <a:latin typeface="Lucida Sans Unicode"/>
                <a:cs typeface="Lucida Sans Unicode"/>
              </a:rPr>
              <a:t> </a:t>
            </a:r>
            <a:r>
              <a:rPr dirty="0" sz="3300" spc="-10">
                <a:latin typeface="Lucida Sans Unicode"/>
                <a:cs typeface="Lucida Sans Unicode"/>
              </a:rPr>
              <a:t>Potansiyeli</a:t>
            </a:r>
            <a:endParaRPr sz="3300">
              <a:latin typeface="Lucida Sans Unicode"/>
              <a:cs typeface="Lucida Sans Unicode"/>
            </a:endParaRPr>
          </a:p>
          <a:p>
            <a:pPr marL="13970" marR="5080">
              <a:lnSpc>
                <a:spcPts val="3000"/>
              </a:lnSpc>
              <a:spcBef>
                <a:spcPts val="1240"/>
              </a:spcBef>
            </a:pPr>
            <a:r>
              <a:rPr dirty="0" sz="2600" spc="-155">
                <a:latin typeface="Lucida Sans Unicode"/>
                <a:cs typeface="Lucida Sans Unicode"/>
              </a:rPr>
              <a:t>Müzeler</a:t>
            </a:r>
            <a:r>
              <a:rPr dirty="0" sz="2600" spc="-20">
                <a:latin typeface="Lucida Sans Unicode"/>
                <a:cs typeface="Lucida Sans Unicode"/>
              </a:rPr>
              <a:t> </a:t>
            </a:r>
            <a:r>
              <a:rPr dirty="0" sz="2600" spc="-40">
                <a:latin typeface="Lucida Sans Unicode"/>
                <a:cs typeface="Lucida Sans Unicode"/>
              </a:rPr>
              <a:t>ve</a:t>
            </a:r>
            <a:r>
              <a:rPr dirty="0" sz="2600" spc="-355">
                <a:latin typeface="Lucida Sans Unicode"/>
                <a:cs typeface="Lucida Sans Unicode"/>
              </a:rPr>
              <a:t> </a:t>
            </a:r>
            <a:r>
              <a:rPr dirty="0" sz="2600" spc="-130">
                <a:latin typeface="Lucida Sans Unicode"/>
                <a:cs typeface="Lucida Sans Unicode"/>
              </a:rPr>
              <a:t>sergi</a:t>
            </a:r>
            <a:r>
              <a:rPr dirty="0" sz="2600" spc="-165">
                <a:latin typeface="Lucida Sans Unicode"/>
                <a:cs typeface="Lucida Sans Unicode"/>
              </a:rPr>
              <a:t> </a:t>
            </a:r>
            <a:r>
              <a:rPr dirty="0" sz="2600" spc="-160">
                <a:latin typeface="Lucida Sans Unicode"/>
                <a:cs typeface="Lucida Sans Unicode"/>
              </a:rPr>
              <a:t>alanları</a:t>
            </a:r>
            <a:r>
              <a:rPr dirty="0" sz="2600" spc="-210">
                <a:latin typeface="Lucida Sans Unicode"/>
                <a:cs typeface="Lucida Sans Unicode"/>
              </a:rPr>
              <a:t> </a:t>
            </a:r>
            <a:r>
              <a:rPr dirty="0" sz="2600" spc="-105">
                <a:latin typeface="Lucida Sans Unicode"/>
                <a:cs typeface="Lucida Sans Unicode"/>
              </a:rPr>
              <a:t>için</a:t>
            </a:r>
            <a:r>
              <a:rPr dirty="0" sz="2600" spc="-175">
                <a:latin typeface="Lucida Sans Unicode"/>
                <a:cs typeface="Lucida Sans Unicode"/>
              </a:rPr>
              <a:t> </a:t>
            </a:r>
            <a:r>
              <a:rPr dirty="0" sz="2600" spc="-210">
                <a:latin typeface="Lucida Sans Unicode"/>
                <a:cs typeface="Lucida Sans Unicode"/>
              </a:rPr>
              <a:t>düşük</a:t>
            </a:r>
            <a:r>
              <a:rPr dirty="0" sz="2600" spc="-60">
                <a:latin typeface="Lucida Sans Unicode"/>
                <a:cs typeface="Lucida Sans Unicode"/>
              </a:rPr>
              <a:t> </a:t>
            </a:r>
            <a:r>
              <a:rPr dirty="0" sz="2600" spc="-155">
                <a:latin typeface="Lucida Sans Unicode"/>
                <a:cs typeface="Lucida Sans Unicode"/>
              </a:rPr>
              <a:t>maliyetli,</a:t>
            </a:r>
            <a:r>
              <a:rPr dirty="0" sz="2600" spc="110">
                <a:latin typeface="Lucida Sans Unicode"/>
                <a:cs typeface="Lucida Sans Unicode"/>
              </a:rPr>
              <a:t> </a:t>
            </a:r>
            <a:r>
              <a:rPr dirty="0" sz="2600" spc="-75">
                <a:latin typeface="Lucida Sans Unicode"/>
                <a:cs typeface="Lucida Sans Unicode"/>
              </a:rPr>
              <a:t>yerli </a:t>
            </a:r>
            <a:r>
              <a:rPr dirty="0" sz="2750" spc="-190">
                <a:latin typeface="Lucida Sans Unicode"/>
                <a:cs typeface="Lucida Sans Unicode"/>
              </a:rPr>
              <a:t>ve</a:t>
            </a:r>
            <a:r>
              <a:rPr dirty="0" sz="2750" spc="-300">
                <a:latin typeface="Lucida Sans Unicode"/>
                <a:cs typeface="Lucida Sans Unicode"/>
              </a:rPr>
              <a:t> </a:t>
            </a:r>
            <a:r>
              <a:rPr dirty="0" sz="2750" spc="-235">
                <a:latin typeface="Lucida Sans Unicode"/>
                <a:cs typeface="Lucida Sans Unicode"/>
              </a:rPr>
              <a:t>erişilebilir</a:t>
            </a:r>
            <a:r>
              <a:rPr dirty="0" sz="2750" spc="-25">
                <a:latin typeface="Lucida Sans Unicode"/>
                <a:cs typeface="Lucida Sans Unicode"/>
              </a:rPr>
              <a:t> </a:t>
            </a:r>
            <a:r>
              <a:rPr dirty="0" sz="2750" spc="-240">
                <a:latin typeface="Lucida Sans Unicode"/>
                <a:cs typeface="Lucida Sans Unicode"/>
              </a:rPr>
              <a:t>bir</a:t>
            </a:r>
            <a:r>
              <a:rPr dirty="0" sz="2750" spc="-229">
                <a:latin typeface="Lucida Sans Unicode"/>
                <a:cs typeface="Lucida Sans Unicode"/>
              </a:rPr>
              <a:t> </a:t>
            </a:r>
            <a:r>
              <a:rPr dirty="0" sz="2750" spc="-235">
                <a:latin typeface="Lucida Sans Unicode"/>
                <a:cs typeface="Lucida Sans Unicode"/>
              </a:rPr>
              <a:t>interaktif</a:t>
            </a:r>
            <a:r>
              <a:rPr dirty="0" sz="2750" spc="125">
                <a:latin typeface="Lucida Sans Unicode"/>
                <a:cs typeface="Lucida Sans Unicode"/>
              </a:rPr>
              <a:t> </a:t>
            </a:r>
            <a:r>
              <a:rPr dirty="0" sz="2750" spc="-254">
                <a:latin typeface="Lucida Sans Unicode"/>
                <a:cs typeface="Lucida Sans Unicode"/>
              </a:rPr>
              <a:t>teknoloji</a:t>
            </a:r>
            <a:r>
              <a:rPr dirty="0" sz="2750" spc="-170">
                <a:latin typeface="Lucida Sans Unicode"/>
                <a:cs typeface="Lucida Sans Unicode"/>
              </a:rPr>
              <a:t> </a:t>
            </a:r>
            <a:r>
              <a:rPr dirty="0" sz="2750" spc="-105">
                <a:latin typeface="Lucida Sans Unicode"/>
                <a:cs typeface="Lucida Sans Unicode"/>
              </a:rPr>
              <a:t>prototipi </a:t>
            </a:r>
            <a:r>
              <a:rPr dirty="0" sz="2750" spc="-160">
                <a:latin typeface="Lucida Sans Unicode"/>
                <a:cs typeface="Lucida Sans Unicode"/>
              </a:rPr>
              <a:t>geliştirildi.</a:t>
            </a:r>
            <a:endParaRPr sz="2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5518" y="7137400"/>
            <a:ext cx="825649" cy="8001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35213" y="4495799"/>
            <a:ext cx="5207946" cy="30607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762336" y="7137400"/>
            <a:ext cx="495389" cy="8128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35213" y="3390899"/>
            <a:ext cx="1397254" cy="7874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945906" y="3390899"/>
            <a:ext cx="1409956" cy="7874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775038" y="2946399"/>
            <a:ext cx="469985" cy="825500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48920" rIns="0" bIns="0" rtlCol="0" vert="horz">
            <a:spAutoFit/>
          </a:bodyPr>
          <a:lstStyle/>
          <a:p>
            <a:pPr marL="956944">
              <a:lnSpc>
                <a:spcPct val="100000"/>
              </a:lnSpc>
              <a:spcBef>
                <a:spcPts val="135"/>
              </a:spcBef>
            </a:pPr>
            <a:r>
              <a:rPr dirty="0" spc="-40"/>
              <a:t>Sırada</a:t>
            </a:r>
            <a:r>
              <a:rPr dirty="0" spc="-215"/>
              <a:t> </a:t>
            </a:r>
            <a:r>
              <a:rPr dirty="0" spc="50"/>
              <a:t>Ne</a:t>
            </a:r>
            <a:r>
              <a:rPr dirty="0" spc="-509"/>
              <a:t> </a:t>
            </a:r>
            <a:r>
              <a:rPr dirty="0"/>
              <a:t>Var?</a:t>
            </a:r>
            <a:r>
              <a:rPr dirty="0" spc="-215"/>
              <a:t> </a:t>
            </a:r>
            <a:r>
              <a:rPr dirty="0" spc="-20"/>
              <a:t>Gelecek</a:t>
            </a:r>
            <a:r>
              <a:rPr dirty="0" spc="-270"/>
              <a:t> </a:t>
            </a:r>
            <a:r>
              <a:rPr dirty="0" spc="-85"/>
              <a:t>Vizyonu</a:t>
            </a:r>
            <a:r>
              <a:rPr dirty="0" spc="-155"/>
              <a:t> </a:t>
            </a:r>
            <a:r>
              <a:rPr dirty="0" spc="110"/>
              <a:t>ve</a:t>
            </a:r>
            <a:r>
              <a:rPr dirty="0" spc="-590"/>
              <a:t> </a:t>
            </a:r>
            <a:r>
              <a:rPr dirty="0" spc="-105"/>
              <a:t>Geliştirme</a:t>
            </a:r>
            <a:r>
              <a:rPr dirty="0" spc="-185"/>
              <a:t> </a:t>
            </a:r>
            <a:r>
              <a:rPr dirty="0" spc="-10"/>
              <a:t>Potansiyeli</a:t>
            </a:r>
          </a:p>
        </p:txBody>
      </p:sp>
      <p:sp>
        <p:nvSpPr>
          <p:cNvPr id="15" name="object 1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20"/>
              </a:lnSpc>
            </a:pPr>
            <a:r>
              <a:rPr dirty="0" spc="110"/>
              <a:t>G</a:t>
            </a:r>
            <a:r>
              <a:rPr dirty="0" spc="370"/>
              <a:t> </a:t>
            </a:r>
            <a:r>
              <a:rPr dirty="0" spc="-30"/>
              <a:t>NotebookLM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1263552" y="2877390"/>
            <a:ext cx="3465829" cy="1570990"/>
          </a:xfrm>
          <a:prstGeom prst="rect">
            <a:avLst/>
          </a:prstGeom>
        </p:spPr>
        <p:txBody>
          <a:bodyPr wrap="square" lIns="0" tIns="1003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790"/>
              </a:spcBef>
            </a:pPr>
            <a:r>
              <a:rPr dirty="0" sz="2700" spc="-260">
                <a:latin typeface="Lucida Sans Unicode"/>
                <a:cs typeface="Lucida Sans Unicode"/>
              </a:rPr>
              <a:t>Kablosuz</a:t>
            </a:r>
            <a:r>
              <a:rPr dirty="0" sz="2700" spc="-105">
                <a:latin typeface="Lucida Sans Unicode"/>
                <a:cs typeface="Lucida Sans Unicode"/>
              </a:rPr>
              <a:t> </a:t>
            </a:r>
            <a:r>
              <a:rPr dirty="0" sz="2700" spc="-180">
                <a:latin typeface="Lucida Sans Unicode"/>
                <a:cs typeface="Lucida Sans Unicode"/>
              </a:rPr>
              <a:t>İçerik</a:t>
            </a:r>
            <a:r>
              <a:rPr dirty="0" sz="2700" spc="-135">
                <a:latin typeface="Lucida Sans Unicode"/>
                <a:cs typeface="Lucida Sans Unicode"/>
              </a:rPr>
              <a:t> </a:t>
            </a:r>
            <a:r>
              <a:rPr dirty="0" sz="2700" spc="-280">
                <a:latin typeface="Lucida Sans Unicode"/>
                <a:cs typeface="Lucida Sans Unicode"/>
              </a:rPr>
              <a:t>Yönetimi</a:t>
            </a:r>
            <a:endParaRPr sz="2700">
              <a:latin typeface="Lucida Sans Unicode"/>
              <a:cs typeface="Lucida Sans Unicode"/>
            </a:endParaRPr>
          </a:p>
          <a:p>
            <a:pPr algn="ctr" marL="485775" marR="311785" indent="-34925">
              <a:lnSpc>
                <a:spcPts val="2400"/>
              </a:lnSpc>
              <a:spcBef>
                <a:spcPts val="1040"/>
              </a:spcBef>
            </a:pPr>
            <a:r>
              <a:rPr dirty="0" sz="2350" spc="-254">
                <a:latin typeface="Lucida Sans Unicode"/>
                <a:cs typeface="Lucida Sans Unicode"/>
              </a:rPr>
              <a:t>İçeriklerin</a:t>
            </a:r>
            <a:r>
              <a:rPr dirty="0" sz="2350" spc="-105">
                <a:latin typeface="Lucida Sans Unicode"/>
                <a:cs typeface="Lucida Sans Unicode"/>
              </a:rPr>
              <a:t> </a:t>
            </a:r>
            <a:r>
              <a:rPr dirty="0" sz="2350" spc="-315">
                <a:latin typeface="Lucida Sans Unicode"/>
                <a:cs typeface="Lucida Sans Unicode"/>
              </a:rPr>
              <a:t>uzaktan </a:t>
            </a:r>
            <a:r>
              <a:rPr dirty="0" sz="2350" spc="-295">
                <a:latin typeface="Lucida Sans Unicode"/>
                <a:cs typeface="Lucida Sans Unicode"/>
              </a:rPr>
              <a:t>güncellenmesi</a:t>
            </a:r>
            <a:r>
              <a:rPr dirty="0" sz="2350" spc="-25">
                <a:latin typeface="Lucida Sans Unicode"/>
                <a:cs typeface="Lucida Sans Unicode"/>
              </a:rPr>
              <a:t> </a:t>
            </a:r>
            <a:r>
              <a:rPr dirty="0" sz="2350" spc="-250">
                <a:latin typeface="Lucida Sans Unicode"/>
                <a:cs typeface="Lucida Sans Unicode"/>
              </a:rPr>
              <a:t>için</a:t>
            </a:r>
            <a:r>
              <a:rPr dirty="0" sz="2350" spc="-80">
                <a:latin typeface="Lucida Sans Unicode"/>
                <a:cs typeface="Lucida Sans Unicode"/>
              </a:rPr>
              <a:t> </a:t>
            </a:r>
            <a:r>
              <a:rPr dirty="0" sz="2350" spc="-175">
                <a:latin typeface="Lucida Sans Unicode"/>
                <a:cs typeface="Lucida Sans Unicode"/>
              </a:rPr>
              <a:t>WiFi </a:t>
            </a:r>
            <a:r>
              <a:rPr dirty="0" sz="2350" spc="-355">
                <a:latin typeface="Lucida Sans Unicode"/>
                <a:cs typeface="Lucida Sans Unicode"/>
              </a:rPr>
              <a:t>modülü</a:t>
            </a:r>
            <a:r>
              <a:rPr dirty="0" sz="2350" spc="-90">
                <a:latin typeface="Lucida Sans Unicode"/>
                <a:cs typeface="Lucida Sans Unicode"/>
              </a:rPr>
              <a:t> </a:t>
            </a:r>
            <a:r>
              <a:rPr dirty="0" sz="2350" spc="-290">
                <a:latin typeface="Lucida Sans Unicode"/>
                <a:cs typeface="Lucida Sans Unicode"/>
              </a:rPr>
              <a:t>entegrasyonu.</a:t>
            </a:r>
            <a:endParaRPr sz="23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370404" y="3452988"/>
            <a:ext cx="188595" cy="3854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350" spc="-160">
                <a:solidFill>
                  <a:srgbClr val="975D49"/>
                </a:solidFill>
                <a:latin typeface="Lucida Sans Unicode"/>
                <a:cs typeface="Lucida Sans Unicode"/>
              </a:rPr>
              <a:t>^</a:t>
            </a:r>
            <a:endParaRPr sz="23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576351" y="4062588"/>
            <a:ext cx="58419" cy="3854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350" spc="-330">
                <a:solidFill>
                  <a:srgbClr val="828282"/>
                </a:solidFill>
                <a:latin typeface="Lucida Sans Unicode"/>
                <a:cs typeface="Lucida Sans Unicode"/>
              </a:rPr>
              <a:t>'</a:t>
            </a:r>
            <a:endParaRPr sz="23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41698" y="6649657"/>
            <a:ext cx="3500754" cy="1543050"/>
          </a:xfrm>
          <a:prstGeom prst="rect">
            <a:avLst/>
          </a:prstGeom>
        </p:spPr>
        <p:txBody>
          <a:bodyPr wrap="square" lIns="0" tIns="100330" rIns="0" bIns="0" rtlCol="0" vert="horz">
            <a:spAutoFit/>
          </a:bodyPr>
          <a:lstStyle/>
          <a:p>
            <a:pPr marL="734695">
              <a:lnSpc>
                <a:spcPct val="100000"/>
              </a:lnSpc>
              <a:spcBef>
                <a:spcPts val="790"/>
              </a:spcBef>
            </a:pPr>
            <a:r>
              <a:rPr dirty="0" sz="2400" spc="-90">
                <a:latin typeface="Lucida Sans Unicode"/>
                <a:cs typeface="Lucida Sans Unicode"/>
              </a:rPr>
              <a:t>Çoklu</a:t>
            </a:r>
            <a:r>
              <a:rPr dirty="0" sz="2400" spc="-165">
                <a:latin typeface="Lucida Sans Unicode"/>
                <a:cs typeface="Lucida Sans Unicode"/>
              </a:rPr>
              <a:t> </a:t>
            </a:r>
            <a:r>
              <a:rPr dirty="0" sz="2400" spc="-95">
                <a:latin typeface="Lucida Sans Unicode"/>
                <a:cs typeface="Lucida Sans Unicode"/>
              </a:rPr>
              <a:t>Dil</a:t>
            </a:r>
            <a:r>
              <a:rPr dirty="0" sz="2400" spc="-310">
                <a:latin typeface="Lucida Sans Unicode"/>
                <a:cs typeface="Lucida Sans Unicode"/>
              </a:rPr>
              <a:t> </a:t>
            </a:r>
            <a:r>
              <a:rPr dirty="0" sz="2400" spc="-10">
                <a:latin typeface="Lucida Sans Unicode"/>
                <a:cs typeface="Lucida Sans Unicode"/>
              </a:rPr>
              <a:t>Desteği</a:t>
            </a:r>
            <a:endParaRPr sz="2400">
              <a:latin typeface="Lucida Sans Unicode"/>
              <a:cs typeface="Lucida Sans Unicode"/>
            </a:endParaRPr>
          </a:p>
          <a:p>
            <a:pPr algn="ctr" marL="12700" marR="5080">
              <a:lnSpc>
                <a:spcPts val="2500"/>
              </a:lnSpc>
              <a:spcBef>
                <a:spcPts val="919"/>
              </a:spcBef>
            </a:pPr>
            <a:r>
              <a:rPr dirty="0" sz="2300" spc="-170">
                <a:latin typeface="Lucida Sans Unicode"/>
                <a:cs typeface="Lucida Sans Unicode"/>
              </a:rPr>
              <a:t>SD</a:t>
            </a:r>
            <a:r>
              <a:rPr dirty="0" sz="2300" spc="-195">
                <a:latin typeface="Lucida Sans Unicode"/>
                <a:cs typeface="Lucida Sans Unicode"/>
              </a:rPr>
              <a:t> </a:t>
            </a:r>
            <a:r>
              <a:rPr dirty="0" sz="2300" spc="-170">
                <a:latin typeface="Lucida Sans Unicode"/>
                <a:cs typeface="Lucida Sans Unicode"/>
              </a:rPr>
              <a:t>kartta</a:t>
            </a:r>
            <a:r>
              <a:rPr dirty="0" sz="2300" spc="120">
                <a:latin typeface="Lucida Sans Unicode"/>
                <a:cs typeface="Lucida Sans Unicode"/>
              </a:rPr>
              <a:t> </a:t>
            </a:r>
            <a:r>
              <a:rPr dirty="0" sz="2300" spc="-204">
                <a:latin typeface="Lucida Sans Unicode"/>
                <a:cs typeface="Lucida Sans Unicode"/>
              </a:rPr>
              <a:t>farklı</a:t>
            </a:r>
            <a:r>
              <a:rPr dirty="0" sz="2300" spc="-90">
                <a:latin typeface="Lucida Sans Unicode"/>
                <a:cs typeface="Lucida Sans Unicode"/>
              </a:rPr>
              <a:t> </a:t>
            </a:r>
            <a:r>
              <a:rPr dirty="0" sz="2300" spc="-185">
                <a:latin typeface="Lucida Sans Unicode"/>
                <a:cs typeface="Lucida Sans Unicode"/>
              </a:rPr>
              <a:t>diller</a:t>
            </a:r>
            <a:r>
              <a:rPr dirty="0" sz="2300" spc="-155">
                <a:latin typeface="Lucida Sans Unicode"/>
                <a:cs typeface="Lucida Sans Unicode"/>
              </a:rPr>
              <a:t> </a:t>
            </a:r>
            <a:r>
              <a:rPr dirty="0" sz="2300" spc="-150">
                <a:latin typeface="Lucida Sans Unicode"/>
                <a:cs typeface="Lucida Sans Unicode"/>
              </a:rPr>
              <a:t>için</a:t>
            </a:r>
            <a:r>
              <a:rPr dirty="0" sz="2300" spc="-130">
                <a:latin typeface="Lucida Sans Unicode"/>
                <a:cs typeface="Lucida Sans Unicode"/>
              </a:rPr>
              <a:t> </a:t>
            </a:r>
            <a:r>
              <a:rPr dirty="0" sz="2300" spc="-175">
                <a:latin typeface="Lucida Sans Unicode"/>
                <a:cs typeface="Lucida Sans Unicode"/>
              </a:rPr>
              <a:t>ayrt </a:t>
            </a:r>
            <a:r>
              <a:rPr dirty="0" sz="2300" spc="-70">
                <a:latin typeface="Lucida Sans Unicode"/>
                <a:cs typeface="Lucida Sans Unicode"/>
              </a:rPr>
              <a:t>ses</a:t>
            </a:r>
            <a:r>
              <a:rPr dirty="0" sz="2300" spc="-245">
                <a:latin typeface="Lucida Sans Unicode"/>
                <a:cs typeface="Lucida Sans Unicode"/>
              </a:rPr>
              <a:t> </a:t>
            </a:r>
            <a:r>
              <a:rPr dirty="0" sz="2300" spc="-180">
                <a:latin typeface="Lucida Sans Unicode"/>
                <a:cs typeface="Lucida Sans Unicode"/>
              </a:rPr>
              <a:t>dosyaları</a:t>
            </a:r>
            <a:r>
              <a:rPr dirty="0" sz="2300" spc="-35">
                <a:latin typeface="Lucida Sans Unicode"/>
                <a:cs typeface="Lucida Sans Unicode"/>
              </a:rPr>
              <a:t> </a:t>
            </a:r>
            <a:r>
              <a:rPr dirty="0" sz="2300" spc="-220">
                <a:latin typeface="Lucida Sans Unicode"/>
                <a:cs typeface="Lucida Sans Unicode"/>
              </a:rPr>
              <a:t>barındırma</a:t>
            </a:r>
            <a:r>
              <a:rPr dirty="0" sz="2300" spc="210">
                <a:latin typeface="Lucida Sans Unicode"/>
                <a:cs typeface="Lucida Sans Unicode"/>
              </a:rPr>
              <a:t> </a:t>
            </a:r>
            <a:r>
              <a:rPr dirty="0" sz="2300" spc="-25">
                <a:latin typeface="Lucida Sans Unicode"/>
                <a:cs typeface="Lucida Sans Unicode"/>
              </a:rPr>
              <a:t>ve </a:t>
            </a:r>
            <a:r>
              <a:rPr dirty="0" sz="2300" spc="-155">
                <a:latin typeface="Lucida Sans Unicode"/>
                <a:cs typeface="Lucida Sans Unicode"/>
              </a:rPr>
              <a:t>seçme</a:t>
            </a:r>
            <a:r>
              <a:rPr dirty="0" sz="2300" spc="-35">
                <a:latin typeface="Lucida Sans Unicode"/>
                <a:cs typeface="Lucida Sans Unicode"/>
              </a:rPr>
              <a:t> </a:t>
            </a:r>
            <a:r>
              <a:rPr dirty="0" sz="2300" spc="-90">
                <a:latin typeface="Lucida Sans Unicode"/>
                <a:cs typeface="Lucida Sans Unicode"/>
              </a:rPr>
              <a:t>özelliği.</a:t>
            </a:r>
            <a:endParaRPr sz="23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650448" y="2667000"/>
            <a:ext cx="3446779" cy="208089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301625" marR="849630">
              <a:lnSpc>
                <a:spcPts val="2850"/>
              </a:lnSpc>
              <a:spcBef>
                <a:spcPts val="320"/>
              </a:spcBef>
            </a:pPr>
            <a:r>
              <a:rPr dirty="0" sz="2500" spc="-100">
                <a:latin typeface="Lucida Sans Unicode"/>
                <a:cs typeface="Lucida Sans Unicode"/>
              </a:rPr>
              <a:t>Kişiselleştirilmiş </a:t>
            </a:r>
            <a:r>
              <a:rPr dirty="0" sz="2500" spc="-10">
                <a:latin typeface="Lucida Sans Unicode"/>
                <a:cs typeface="Lucida Sans Unicode"/>
              </a:rPr>
              <a:t>Deneyim</a:t>
            </a:r>
            <a:endParaRPr sz="2500">
              <a:latin typeface="Lucida Sans Unicode"/>
              <a:cs typeface="Lucida Sans Unicode"/>
            </a:endParaRPr>
          </a:p>
          <a:p>
            <a:pPr algn="ctr" marL="12065" marR="5080" indent="26034">
              <a:lnSpc>
                <a:spcPts val="2400"/>
              </a:lnSpc>
              <a:spcBef>
                <a:spcPts val="710"/>
              </a:spcBef>
            </a:pPr>
            <a:r>
              <a:rPr dirty="0" sz="2150" spc="-140">
                <a:latin typeface="Lucida Sans Unicode"/>
                <a:cs typeface="Lucida Sans Unicode"/>
              </a:rPr>
              <a:t>Ziyaretçilerin</a:t>
            </a:r>
            <a:r>
              <a:rPr dirty="0" sz="2150" spc="-85">
                <a:latin typeface="Lucida Sans Unicode"/>
                <a:cs typeface="Lucida Sans Unicode"/>
              </a:rPr>
              <a:t> </a:t>
            </a:r>
            <a:r>
              <a:rPr dirty="0" sz="2150" spc="-165">
                <a:latin typeface="Lucida Sans Unicode"/>
                <a:cs typeface="Lucida Sans Unicode"/>
              </a:rPr>
              <a:t>dil</a:t>
            </a:r>
            <a:r>
              <a:rPr dirty="0" sz="2150" spc="-254">
                <a:latin typeface="Lucida Sans Unicode"/>
                <a:cs typeface="Lucida Sans Unicode"/>
              </a:rPr>
              <a:t> </a:t>
            </a:r>
            <a:r>
              <a:rPr dirty="0" sz="2150" spc="-10">
                <a:latin typeface="Lucida Sans Unicode"/>
                <a:cs typeface="Lucida Sans Unicode"/>
              </a:rPr>
              <a:t>seçimi </a:t>
            </a:r>
            <a:r>
              <a:rPr dirty="0" sz="2150" spc="-180">
                <a:latin typeface="Lucida Sans Unicode"/>
                <a:cs typeface="Lucida Sans Unicode"/>
              </a:rPr>
              <a:t>yapabilmesi</a:t>
            </a:r>
            <a:r>
              <a:rPr dirty="0" sz="2150" spc="100">
                <a:latin typeface="Lucida Sans Unicode"/>
                <a:cs typeface="Lucida Sans Unicode"/>
              </a:rPr>
              <a:t> </a:t>
            </a:r>
            <a:r>
              <a:rPr dirty="0" sz="2150" spc="-150">
                <a:latin typeface="Lucida Sans Unicode"/>
                <a:cs typeface="Lucida Sans Unicode"/>
              </a:rPr>
              <a:t>veya</a:t>
            </a:r>
            <a:r>
              <a:rPr dirty="0" sz="2150" spc="-50">
                <a:latin typeface="Lucida Sans Unicode"/>
                <a:cs typeface="Lucida Sans Unicode"/>
              </a:rPr>
              <a:t> </a:t>
            </a:r>
            <a:r>
              <a:rPr dirty="0" sz="2150" spc="-204">
                <a:latin typeface="Lucida Sans Unicode"/>
                <a:cs typeface="Lucida Sans Unicode"/>
              </a:rPr>
              <a:t>ek</a:t>
            </a:r>
            <a:r>
              <a:rPr dirty="0" sz="2150" spc="-165">
                <a:latin typeface="Lucida Sans Unicode"/>
                <a:cs typeface="Lucida Sans Unicode"/>
              </a:rPr>
              <a:t> </a:t>
            </a:r>
            <a:r>
              <a:rPr dirty="0" sz="2150" spc="-10">
                <a:latin typeface="Lucida Sans Unicode"/>
                <a:cs typeface="Lucida Sans Unicode"/>
              </a:rPr>
              <a:t>bilgi </a:t>
            </a:r>
            <a:r>
              <a:rPr dirty="0" sz="2150" spc="-200">
                <a:latin typeface="Lucida Sans Unicode"/>
                <a:cs typeface="Lucida Sans Unicode"/>
              </a:rPr>
              <a:t>alabilmesi</a:t>
            </a:r>
            <a:r>
              <a:rPr dirty="0" sz="2150" spc="15">
                <a:latin typeface="Lucida Sans Unicode"/>
                <a:cs typeface="Lucida Sans Unicode"/>
              </a:rPr>
              <a:t> </a:t>
            </a:r>
            <a:r>
              <a:rPr dirty="0" sz="2150" spc="-170">
                <a:latin typeface="Lucida Sans Unicode"/>
                <a:cs typeface="Lucida Sans Unicode"/>
              </a:rPr>
              <a:t>için</a:t>
            </a:r>
            <a:r>
              <a:rPr dirty="0" sz="2150" spc="-105">
                <a:latin typeface="Lucida Sans Unicode"/>
                <a:cs typeface="Lucida Sans Unicode"/>
              </a:rPr>
              <a:t> </a:t>
            </a:r>
            <a:r>
              <a:rPr dirty="0" sz="2150" spc="-225">
                <a:latin typeface="Lucida Sans Unicode"/>
                <a:cs typeface="Lucida Sans Unicode"/>
              </a:rPr>
              <a:t>mobil</a:t>
            </a:r>
            <a:r>
              <a:rPr dirty="0" sz="2150" spc="-65">
                <a:latin typeface="Lucida Sans Unicode"/>
                <a:cs typeface="Lucida Sans Unicode"/>
              </a:rPr>
              <a:t> </a:t>
            </a:r>
            <a:r>
              <a:rPr dirty="0" sz="2150" spc="-190">
                <a:latin typeface="Lucida Sans Unicode"/>
                <a:cs typeface="Lucida Sans Unicode"/>
              </a:rPr>
              <a:t>uygulama </a:t>
            </a:r>
            <a:r>
              <a:rPr dirty="0" sz="2150" spc="-110">
                <a:latin typeface="Lucida Sans Unicode"/>
                <a:cs typeface="Lucida Sans Unicode"/>
              </a:rPr>
              <a:t>entegrasyonu.</a:t>
            </a:r>
            <a:endParaRPr sz="21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775551" y="6610408"/>
            <a:ext cx="3743960" cy="1553845"/>
          </a:xfrm>
          <a:prstGeom prst="rect">
            <a:avLst/>
          </a:prstGeom>
        </p:spPr>
        <p:txBody>
          <a:bodyPr wrap="square" lIns="0" tIns="139700" rIns="0" bIns="0" rtlCol="0" vert="horz">
            <a:spAutoFit/>
          </a:bodyPr>
          <a:lstStyle/>
          <a:p>
            <a:pPr algn="ctr" marR="214629">
              <a:lnSpc>
                <a:spcPct val="100000"/>
              </a:lnSpc>
              <a:spcBef>
                <a:spcPts val="1100"/>
              </a:spcBef>
            </a:pPr>
            <a:r>
              <a:rPr dirty="0" sz="2400" spc="-100">
                <a:latin typeface="Lucida Sans Unicode"/>
                <a:cs typeface="Lucida Sans Unicode"/>
              </a:rPr>
              <a:t>Gelişmiş</a:t>
            </a:r>
            <a:r>
              <a:rPr dirty="0" sz="2400" spc="-85">
                <a:latin typeface="Lucida Sans Unicode"/>
                <a:cs typeface="Lucida Sans Unicode"/>
              </a:rPr>
              <a:t> </a:t>
            </a:r>
            <a:r>
              <a:rPr dirty="0" sz="2400" spc="-60">
                <a:latin typeface="Lucida Sans Unicode"/>
                <a:cs typeface="Lucida Sans Unicode"/>
              </a:rPr>
              <a:t>Enerji</a:t>
            </a:r>
            <a:r>
              <a:rPr dirty="0" sz="2400" spc="-55">
                <a:latin typeface="Lucida Sans Unicode"/>
                <a:cs typeface="Lucida Sans Unicode"/>
              </a:rPr>
              <a:t> </a:t>
            </a:r>
            <a:r>
              <a:rPr dirty="0" sz="2400" spc="-80">
                <a:latin typeface="Lucida Sans Unicode"/>
                <a:cs typeface="Lucida Sans Unicode"/>
              </a:rPr>
              <a:t>Verimliliği</a:t>
            </a:r>
            <a:endParaRPr sz="2400">
              <a:latin typeface="Lucida Sans Unicode"/>
              <a:cs typeface="Lucida Sans Unicode"/>
            </a:endParaRPr>
          </a:p>
          <a:p>
            <a:pPr algn="ctr" marL="15240" marR="5080">
              <a:lnSpc>
                <a:spcPts val="2400"/>
              </a:lnSpc>
              <a:spcBef>
                <a:spcPts val="1000"/>
              </a:spcBef>
            </a:pPr>
            <a:r>
              <a:rPr dirty="0" sz="2050" spc="-50">
                <a:latin typeface="Lucida Sans Unicode"/>
                <a:cs typeface="Lucida Sans Unicode"/>
              </a:rPr>
              <a:t>Şarj</a:t>
            </a:r>
            <a:r>
              <a:rPr dirty="0" sz="2050" spc="-195">
                <a:latin typeface="Lucida Sans Unicode"/>
                <a:cs typeface="Lucida Sans Unicode"/>
              </a:rPr>
              <a:t> </a:t>
            </a:r>
            <a:r>
              <a:rPr dirty="0" sz="2050" spc="-130">
                <a:latin typeface="Lucida Sans Unicode"/>
                <a:cs typeface="Lucida Sans Unicode"/>
              </a:rPr>
              <a:t>edilebilir</a:t>
            </a:r>
            <a:r>
              <a:rPr dirty="0" sz="2050" spc="-35">
                <a:latin typeface="Lucida Sans Unicode"/>
                <a:cs typeface="Lucida Sans Unicode"/>
              </a:rPr>
              <a:t> </a:t>
            </a:r>
            <a:r>
              <a:rPr dirty="0" sz="2050">
                <a:latin typeface="Lucida Sans Unicode"/>
                <a:cs typeface="Lucida Sans Unicode"/>
              </a:rPr>
              <a:t>Li</a:t>
            </a:r>
            <a:r>
              <a:rPr dirty="0" sz="2050" spc="85">
                <a:latin typeface="Lucida Sans Unicode"/>
                <a:cs typeface="Lucida Sans Unicode"/>
              </a:rPr>
              <a:t> </a:t>
            </a:r>
            <a:r>
              <a:rPr dirty="0" sz="2050">
                <a:latin typeface="Lucida Sans Unicode"/>
                <a:cs typeface="Lucida Sans Unicode"/>
              </a:rPr>
              <a:t>Po</a:t>
            </a:r>
            <a:r>
              <a:rPr dirty="0" sz="2050" spc="-240">
                <a:latin typeface="Lucida Sans Unicode"/>
                <a:cs typeface="Lucida Sans Unicode"/>
              </a:rPr>
              <a:t> </a:t>
            </a:r>
            <a:r>
              <a:rPr dirty="0" sz="2050" spc="-120">
                <a:latin typeface="Lucida Sans Unicode"/>
                <a:cs typeface="Lucida Sans Unicode"/>
              </a:rPr>
              <a:t>piller</a:t>
            </a:r>
            <a:r>
              <a:rPr dirty="0" sz="2050" spc="-5">
                <a:latin typeface="Lucida Sans Unicode"/>
                <a:cs typeface="Lucida Sans Unicode"/>
              </a:rPr>
              <a:t> </a:t>
            </a:r>
            <a:r>
              <a:rPr dirty="0" sz="2050" spc="-60">
                <a:latin typeface="Lucida Sans Unicode"/>
                <a:cs typeface="Lucida Sans Unicode"/>
              </a:rPr>
              <a:t>ve</a:t>
            </a:r>
            <a:r>
              <a:rPr dirty="0" sz="2050" spc="-155">
                <a:latin typeface="Lucida Sans Unicode"/>
                <a:cs typeface="Lucida Sans Unicode"/>
              </a:rPr>
              <a:t> </a:t>
            </a:r>
            <a:r>
              <a:rPr dirty="0" sz="2050" spc="-75">
                <a:latin typeface="Lucida Sans Unicode"/>
                <a:cs typeface="Lucida Sans Unicode"/>
              </a:rPr>
              <a:t>daha </a:t>
            </a:r>
            <a:r>
              <a:rPr dirty="0" sz="2150" spc="-190">
                <a:latin typeface="Lucida Sans Unicode"/>
                <a:cs typeface="Lucida Sans Unicode"/>
              </a:rPr>
              <a:t>derin</a:t>
            </a:r>
            <a:r>
              <a:rPr dirty="0" sz="2150" spc="-125">
                <a:latin typeface="Lucida Sans Unicode"/>
                <a:cs typeface="Lucida Sans Unicode"/>
              </a:rPr>
              <a:t> </a:t>
            </a:r>
            <a:r>
              <a:rPr dirty="0" sz="2150" spc="-195">
                <a:latin typeface="Lucida Sans Unicode"/>
                <a:cs typeface="Lucida Sans Unicode"/>
              </a:rPr>
              <a:t>uyku</a:t>
            </a:r>
            <a:r>
              <a:rPr dirty="0" sz="2150" spc="-130">
                <a:latin typeface="Lucida Sans Unicode"/>
                <a:cs typeface="Lucida Sans Unicode"/>
              </a:rPr>
              <a:t> </a:t>
            </a:r>
            <a:r>
              <a:rPr dirty="0" sz="2150" spc="-210">
                <a:latin typeface="Lucida Sans Unicode"/>
                <a:cs typeface="Lucida Sans Unicode"/>
              </a:rPr>
              <a:t>modları</a:t>
            </a:r>
            <a:r>
              <a:rPr dirty="0" sz="2150" spc="-30">
                <a:latin typeface="Lucida Sans Unicode"/>
                <a:cs typeface="Lucida Sans Unicode"/>
              </a:rPr>
              <a:t> </a:t>
            </a:r>
            <a:r>
              <a:rPr dirty="0" sz="2150" spc="-150">
                <a:latin typeface="Lucida Sans Unicode"/>
                <a:cs typeface="Lucida Sans Unicode"/>
              </a:rPr>
              <a:t>ile</a:t>
            </a:r>
            <a:r>
              <a:rPr dirty="0" sz="2150" spc="-130">
                <a:latin typeface="Lucida Sans Unicode"/>
                <a:cs typeface="Lucida Sans Unicode"/>
              </a:rPr>
              <a:t> </a:t>
            </a:r>
            <a:r>
              <a:rPr dirty="0" sz="2150" spc="-20">
                <a:latin typeface="Lucida Sans Unicode"/>
                <a:cs typeface="Lucida Sans Unicode"/>
              </a:rPr>
              <a:t>batarya </a:t>
            </a:r>
            <a:r>
              <a:rPr dirty="0" sz="2150" spc="-280">
                <a:latin typeface="Lucida Sans Unicode"/>
                <a:cs typeface="Lucida Sans Unicode"/>
              </a:rPr>
              <a:t>ömrünün</a:t>
            </a:r>
            <a:r>
              <a:rPr dirty="0" sz="2150" spc="15">
                <a:latin typeface="Lucida Sans Unicode"/>
                <a:cs typeface="Lucida Sans Unicode"/>
              </a:rPr>
              <a:t> </a:t>
            </a:r>
            <a:r>
              <a:rPr dirty="0" sz="2150" spc="-95">
                <a:latin typeface="Lucida Sans Unicode"/>
                <a:cs typeface="Lucida Sans Unicode"/>
              </a:rPr>
              <a:t>uzatılması.</a:t>
            </a:r>
            <a:endParaRPr sz="21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7468850" cy="9753599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75359" y="6832820"/>
            <a:ext cx="6502400" cy="2211070"/>
          </a:xfrm>
          <a:prstGeom prst="rect">
            <a:avLst/>
          </a:prstGeom>
          <a:solidFill>
            <a:srgbClr val="F0F2EB"/>
          </a:solidFill>
        </p:spPr>
        <p:txBody>
          <a:bodyPr wrap="square" lIns="0" tIns="2438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920"/>
              </a:spcBef>
            </a:pPr>
            <a:endParaRPr sz="2700">
              <a:latin typeface="Times New Roman"/>
              <a:cs typeface="Times New Roman"/>
            </a:endParaRPr>
          </a:p>
          <a:p>
            <a:pPr algn="ctr" marL="1905">
              <a:lnSpc>
                <a:spcPct val="100000"/>
              </a:lnSpc>
            </a:pPr>
            <a:r>
              <a:rPr dirty="0" sz="2700">
                <a:latin typeface="Microsoft Sans Serif"/>
                <a:cs typeface="Microsoft Sans Serif"/>
              </a:rPr>
              <a:t>YUNUS</a:t>
            </a:r>
            <a:r>
              <a:rPr dirty="0" sz="2700" spc="-40">
                <a:latin typeface="Microsoft Sans Serif"/>
                <a:cs typeface="Microsoft Sans Serif"/>
              </a:rPr>
              <a:t> </a:t>
            </a:r>
            <a:r>
              <a:rPr dirty="0" sz="2700">
                <a:latin typeface="Microsoft Sans Serif"/>
                <a:cs typeface="Microsoft Sans Serif"/>
              </a:rPr>
              <a:t>EMRE</a:t>
            </a:r>
            <a:r>
              <a:rPr dirty="0" sz="2700" spc="-40">
                <a:latin typeface="Microsoft Sans Serif"/>
                <a:cs typeface="Microsoft Sans Serif"/>
              </a:rPr>
              <a:t> </a:t>
            </a:r>
            <a:r>
              <a:rPr dirty="0" sz="2700" spc="-10">
                <a:latin typeface="Microsoft Sans Serif"/>
                <a:cs typeface="Microsoft Sans Serif"/>
              </a:rPr>
              <a:t>SELVİTOP</a:t>
            </a:r>
            <a:endParaRPr sz="2700">
              <a:latin typeface="Microsoft Sans Serif"/>
              <a:cs typeface="Microsoft Sans Serif"/>
            </a:endParaRPr>
          </a:p>
          <a:p>
            <a:pPr algn="ctr" marL="1905">
              <a:lnSpc>
                <a:spcPct val="100000"/>
              </a:lnSpc>
              <a:spcBef>
                <a:spcPts val="509"/>
              </a:spcBef>
            </a:pPr>
            <a:r>
              <a:rPr dirty="0" sz="2700">
                <a:latin typeface="Microsoft Sans Serif"/>
                <a:cs typeface="Microsoft Sans Serif"/>
              </a:rPr>
              <a:t>yunusemre.</a:t>
            </a:r>
            <a:r>
              <a:rPr dirty="0" sz="2700" spc="-50">
                <a:latin typeface="Microsoft Sans Serif"/>
                <a:cs typeface="Microsoft Sans Serif"/>
              </a:rPr>
              <a:t> </a:t>
            </a:r>
            <a:r>
              <a:rPr dirty="0" sz="2700" spc="-10">
                <a:latin typeface="Microsoft Sans Serif"/>
                <a:cs typeface="Microsoft Sans Serif"/>
                <a:hlinkClick r:id="rId3"/>
              </a:rPr>
              <a:t>selvitop@gmail.com</a:t>
            </a:r>
            <a:endParaRPr sz="2700">
              <a:latin typeface="Microsoft Sans Serif"/>
              <a:cs typeface="Microsoft Sans Serif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27962" y="4876800"/>
            <a:ext cx="8366759" cy="1463040"/>
          </a:xfrm>
          <a:prstGeom prst="rect">
            <a:avLst/>
          </a:prstGeom>
          <a:solidFill>
            <a:srgbClr val="F0F2EB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2200">
              <a:latin typeface="Times New Roman"/>
              <a:cs typeface="Times New Roman"/>
            </a:endParaRPr>
          </a:p>
          <a:p>
            <a:pPr algn="ctr" marL="1270">
              <a:lnSpc>
                <a:spcPct val="100000"/>
              </a:lnSpc>
            </a:pPr>
            <a:r>
              <a:rPr dirty="0" sz="2200">
                <a:latin typeface="Microsoft Sans Serif"/>
                <a:cs typeface="Microsoft Sans Serif"/>
              </a:rPr>
              <a:t>PROJE</a:t>
            </a:r>
            <a:r>
              <a:rPr dirty="0" sz="2200" spc="-45">
                <a:latin typeface="Microsoft Sans Serif"/>
                <a:cs typeface="Microsoft Sans Serif"/>
              </a:rPr>
              <a:t> </a:t>
            </a:r>
            <a:r>
              <a:rPr dirty="0" sz="2200">
                <a:latin typeface="Microsoft Sans Serif"/>
                <a:cs typeface="Microsoft Sans Serif"/>
              </a:rPr>
              <a:t>DANIŞMANI:</a:t>
            </a:r>
            <a:r>
              <a:rPr dirty="0" sz="2200" spc="-45">
                <a:latin typeface="Microsoft Sans Serif"/>
                <a:cs typeface="Microsoft Sans Serif"/>
              </a:rPr>
              <a:t> </a:t>
            </a:r>
            <a:r>
              <a:rPr dirty="0" sz="2200" spc="-25">
                <a:latin typeface="Microsoft Sans Serif"/>
                <a:cs typeface="Microsoft Sans Serif"/>
              </a:rPr>
              <a:t>Dr.Öğr.Üyesi</a:t>
            </a:r>
            <a:r>
              <a:rPr dirty="0" sz="2200" spc="-40">
                <a:latin typeface="Microsoft Sans Serif"/>
                <a:cs typeface="Microsoft Sans Serif"/>
              </a:rPr>
              <a:t> </a:t>
            </a:r>
            <a:r>
              <a:rPr dirty="0" sz="2200">
                <a:latin typeface="Microsoft Sans Serif"/>
                <a:cs typeface="Microsoft Sans Serif"/>
              </a:rPr>
              <a:t>Mustafa</a:t>
            </a:r>
            <a:r>
              <a:rPr dirty="0" sz="2200" spc="-45">
                <a:latin typeface="Microsoft Sans Serif"/>
                <a:cs typeface="Microsoft Sans Serif"/>
              </a:rPr>
              <a:t> </a:t>
            </a:r>
            <a:r>
              <a:rPr dirty="0" sz="2200">
                <a:latin typeface="Microsoft Sans Serif"/>
                <a:cs typeface="Microsoft Sans Serif"/>
              </a:rPr>
              <a:t>Berkant</a:t>
            </a:r>
            <a:r>
              <a:rPr dirty="0" sz="2200" spc="-45">
                <a:latin typeface="Microsoft Sans Serif"/>
                <a:cs typeface="Microsoft Sans Serif"/>
              </a:rPr>
              <a:t> </a:t>
            </a:r>
            <a:r>
              <a:rPr dirty="0" sz="2200" spc="-10">
                <a:latin typeface="Microsoft Sans Serif"/>
                <a:cs typeface="Microsoft Sans Serif"/>
              </a:rPr>
              <a:t>Selek</a:t>
            </a:r>
            <a:endParaRPr sz="2200">
              <a:latin typeface="Microsoft Sans Serif"/>
              <a:cs typeface="Microsoft Sans Serif"/>
            </a:endParaRPr>
          </a:p>
          <a:p>
            <a:pPr algn="ctr" marL="1270">
              <a:lnSpc>
                <a:spcPct val="100000"/>
              </a:lnSpc>
              <a:spcBef>
                <a:spcPts val="360"/>
              </a:spcBef>
            </a:pPr>
            <a:r>
              <a:rPr dirty="0" sz="2500" spc="-10">
                <a:latin typeface="Microsoft Sans Serif"/>
                <a:cs typeface="Microsoft Sans Serif"/>
                <a:hlinkClick r:id="rId4"/>
              </a:rPr>
              <a:t>mustafa.berkant.selek@ege.edu.tr</a:t>
            </a:r>
            <a:endParaRPr sz="2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2103" y="676627"/>
            <a:ext cx="8449310" cy="112649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7200" spc="-114">
                <a:solidFill>
                  <a:srgbClr val="262626"/>
                </a:solidFill>
                <a:latin typeface="Calibri"/>
                <a:cs typeface="Calibri"/>
              </a:rPr>
              <a:t>Kaynakça</a:t>
            </a:r>
            <a:r>
              <a:rPr dirty="0" sz="7200" spc="-235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7200" spc="-114">
                <a:solidFill>
                  <a:srgbClr val="242424"/>
                </a:solidFill>
                <a:latin typeface="Calibri"/>
                <a:cs typeface="Calibri"/>
              </a:rPr>
              <a:t>ve</a:t>
            </a:r>
            <a:r>
              <a:rPr dirty="0" sz="7200" spc="-765">
                <a:solidFill>
                  <a:srgbClr val="242424"/>
                </a:solidFill>
                <a:latin typeface="Calibri"/>
                <a:cs typeface="Calibri"/>
              </a:rPr>
              <a:t> </a:t>
            </a:r>
            <a:r>
              <a:rPr dirty="0" sz="7200" spc="-235">
                <a:solidFill>
                  <a:srgbClr val="242424"/>
                </a:solidFill>
                <a:latin typeface="Calibri"/>
                <a:cs typeface="Calibri"/>
              </a:rPr>
              <a:t>Referanslar</a:t>
            </a:r>
            <a:endParaRPr sz="72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14935" rIns="0" bIns="0" rtlCol="0" vert="horz">
            <a:spAutoFit/>
          </a:bodyPr>
          <a:lstStyle/>
          <a:p>
            <a:pPr marL="378460">
              <a:lnSpc>
                <a:spcPct val="100000"/>
              </a:lnSpc>
              <a:spcBef>
                <a:spcPts val="905"/>
              </a:spcBef>
            </a:pPr>
            <a:r>
              <a:rPr dirty="0" spc="-100"/>
              <a:t>Donanım</a:t>
            </a:r>
            <a:r>
              <a:rPr dirty="0" spc="-55"/>
              <a:t> </a:t>
            </a:r>
            <a:r>
              <a:rPr dirty="0"/>
              <a:t>ve</a:t>
            </a:r>
            <a:r>
              <a:rPr dirty="0" spc="-355"/>
              <a:t> </a:t>
            </a:r>
            <a:r>
              <a:rPr dirty="0" spc="-10"/>
              <a:t>Platform</a:t>
            </a:r>
          </a:p>
          <a:p>
            <a:pPr marL="716915" indent="-343535">
              <a:lnSpc>
                <a:spcPct val="100000"/>
              </a:lnSpc>
              <a:spcBef>
                <a:spcPts val="810"/>
              </a:spcBef>
              <a:buClr>
                <a:srgbClr val="C36D52"/>
              </a:buClr>
              <a:buChar char="•"/>
              <a:tabLst>
                <a:tab pos="716915" algn="l"/>
              </a:tabLst>
            </a:pPr>
            <a:r>
              <a:rPr dirty="0" spc="-135"/>
              <a:t>Arduino</a:t>
            </a:r>
            <a:r>
              <a:rPr dirty="0" spc="-100"/>
              <a:t> </a:t>
            </a:r>
            <a:r>
              <a:rPr dirty="0" spc="-60"/>
              <a:t>Resmi</a:t>
            </a:r>
            <a:r>
              <a:rPr dirty="0" spc="-120"/>
              <a:t> </a:t>
            </a:r>
            <a:r>
              <a:rPr dirty="0" spc="-95"/>
              <a:t>Dokümantasyonu</a:t>
            </a:r>
            <a:r>
              <a:rPr dirty="0" spc="-225"/>
              <a:t> </a:t>
            </a:r>
            <a:r>
              <a:rPr dirty="0"/>
              <a:t>ve</a:t>
            </a:r>
            <a:r>
              <a:rPr dirty="0" spc="-225"/>
              <a:t> </a:t>
            </a:r>
            <a:r>
              <a:rPr dirty="0" spc="-120"/>
              <a:t>Forumları</a:t>
            </a:r>
            <a:r>
              <a:rPr dirty="0" spc="180"/>
              <a:t> </a:t>
            </a:r>
            <a:r>
              <a:rPr dirty="0" spc="-10"/>
              <a:t>(arduino.cc)</a:t>
            </a:r>
          </a:p>
          <a:p>
            <a:pPr marL="391160">
              <a:lnSpc>
                <a:spcPct val="100000"/>
              </a:lnSpc>
              <a:spcBef>
                <a:spcPts val="2360"/>
              </a:spcBef>
            </a:pPr>
            <a:r>
              <a:rPr dirty="0" sz="3800" spc="-355">
                <a:latin typeface="Lucida Sans Unicode"/>
                <a:cs typeface="Lucida Sans Unicode"/>
              </a:rPr>
              <a:t>Yazılım</a:t>
            </a:r>
            <a:r>
              <a:rPr dirty="0" sz="3800" spc="-409">
                <a:latin typeface="Lucida Sans Unicode"/>
                <a:cs typeface="Lucida Sans Unicode"/>
              </a:rPr>
              <a:t> </a:t>
            </a:r>
            <a:r>
              <a:rPr dirty="0" sz="3800" spc="-315">
                <a:latin typeface="Lucida Sans Unicode"/>
                <a:cs typeface="Lucida Sans Unicode"/>
              </a:rPr>
              <a:t>Kütüphaneleri</a:t>
            </a:r>
            <a:endParaRPr sz="3800">
              <a:latin typeface="Lucida Sans Unicode"/>
              <a:cs typeface="Lucida Sans Unicode"/>
            </a:endParaRPr>
          </a:p>
          <a:p>
            <a:pPr marL="714375" marR="5080" indent="-702310">
              <a:lnSpc>
                <a:spcPct val="77500"/>
              </a:lnSpc>
              <a:spcBef>
                <a:spcPts val="1605"/>
              </a:spcBef>
              <a:buChar char="-"/>
              <a:tabLst>
                <a:tab pos="714375" algn="l"/>
                <a:tab pos="734060" algn="l"/>
              </a:tabLst>
            </a:pPr>
            <a:r>
              <a:rPr dirty="0" sz="4300">
                <a:solidFill>
                  <a:srgbClr val="C66E52"/>
                </a:solidFill>
              </a:rPr>
              <a:t>	</a:t>
            </a:r>
            <a:r>
              <a:rPr dirty="0" sz="4300" spc="-370"/>
              <a:t>TMRpcm</a:t>
            </a:r>
            <a:r>
              <a:rPr dirty="0" sz="4300" spc="60"/>
              <a:t> </a:t>
            </a:r>
            <a:r>
              <a:rPr dirty="0" sz="4300" spc="-265"/>
              <a:t>Kütüphanesi</a:t>
            </a:r>
            <a:r>
              <a:rPr dirty="0" sz="4300" spc="175"/>
              <a:t> </a:t>
            </a:r>
            <a:r>
              <a:rPr dirty="0" sz="4300" spc="65"/>
              <a:t>-</a:t>
            </a:r>
            <a:r>
              <a:rPr dirty="0" sz="4300" spc="-125"/>
              <a:t> </a:t>
            </a:r>
            <a:r>
              <a:rPr dirty="0" sz="4300" spc="-200"/>
              <a:t>Geliştirici:</a:t>
            </a:r>
            <a:r>
              <a:rPr dirty="0" sz="4300" spc="285"/>
              <a:t> </a:t>
            </a:r>
            <a:r>
              <a:rPr dirty="0" sz="4300" spc="-350"/>
              <a:t>TMRh20</a:t>
            </a:r>
            <a:r>
              <a:rPr dirty="0" sz="4300" spc="185"/>
              <a:t> </a:t>
            </a:r>
            <a:r>
              <a:rPr dirty="0" sz="4300" spc="-320"/>
              <a:t>(Arduino'da</a:t>
            </a:r>
            <a:r>
              <a:rPr dirty="0" sz="4300" spc="105"/>
              <a:t> </a:t>
            </a:r>
            <a:r>
              <a:rPr dirty="0" sz="4300" spc="-430"/>
              <a:t>PCM/WAV</a:t>
            </a:r>
            <a:r>
              <a:rPr dirty="0" sz="4300" spc="245"/>
              <a:t> </a:t>
            </a:r>
            <a:r>
              <a:rPr dirty="0" sz="4300" spc="-35"/>
              <a:t>ses </a:t>
            </a:r>
            <a:r>
              <a:rPr dirty="0" sz="4300" spc="-254"/>
              <a:t>çalmak</a:t>
            </a:r>
            <a:r>
              <a:rPr dirty="0" sz="4300" spc="10"/>
              <a:t> </a:t>
            </a:r>
            <a:r>
              <a:rPr dirty="0" sz="4300" spc="-160"/>
              <a:t>için</a:t>
            </a:r>
            <a:r>
              <a:rPr dirty="0" sz="4300" spc="-95"/>
              <a:t> </a:t>
            </a:r>
            <a:r>
              <a:rPr dirty="0" sz="4300" spc="-330"/>
              <a:t>temel</a:t>
            </a:r>
            <a:r>
              <a:rPr dirty="0" sz="4300" spc="-30"/>
              <a:t> </a:t>
            </a:r>
            <a:r>
              <a:rPr dirty="0" sz="4300" spc="-320"/>
              <a:t>kütüphane)</a:t>
            </a:r>
            <a:endParaRPr sz="4300"/>
          </a:p>
          <a:p>
            <a:pPr lvl="1" marL="713740" indent="-402590">
              <a:lnSpc>
                <a:spcPct val="100000"/>
              </a:lnSpc>
              <a:spcBef>
                <a:spcPts val="890"/>
              </a:spcBef>
              <a:buClr>
                <a:srgbClr val="C4694F"/>
              </a:buClr>
              <a:buChar char="•"/>
              <a:tabLst>
                <a:tab pos="713740" algn="l"/>
              </a:tabLst>
            </a:pPr>
            <a:r>
              <a:rPr dirty="0" sz="3800" spc="-365">
                <a:latin typeface="Lucida Sans Unicode"/>
                <a:cs typeface="Lucida Sans Unicode"/>
              </a:rPr>
              <a:t>SD.h</a:t>
            </a:r>
            <a:r>
              <a:rPr dirty="0" sz="3800" spc="-310">
                <a:latin typeface="Lucida Sans Unicode"/>
                <a:cs typeface="Lucida Sans Unicode"/>
              </a:rPr>
              <a:t> </a:t>
            </a:r>
            <a:r>
              <a:rPr dirty="0" sz="3800" spc="-385">
                <a:latin typeface="Lucida Sans Unicode"/>
                <a:cs typeface="Lucida Sans Unicode"/>
              </a:rPr>
              <a:t>Kütüphanesi</a:t>
            </a:r>
            <a:r>
              <a:rPr dirty="0" sz="3800">
                <a:latin typeface="Lucida Sans Unicode"/>
                <a:cs typeface="Lucida Sans Unicode"/>
              </a:rPr>
              <a:t> </a:t>
            </a:r>
            <a:r>
              <a:rPr dirty="0" sz="3800" spc="-405">
                <a:latin typeface="Lucida Sans Unicode"/>
                <a:cs typeface="Lucida Sans Unicode"/>
              </a:rPr>
              <a:t>(Arduino</a:t>
            </a:r>
            <a:r>
              <a:rPr dirty="0" sz="3800" spc="-150">
                <a:latin typeface="Lucida Sans Unicode"/>
                <a:cs typeface="Lucida Sans Unicode"/>
              </a:rPr>
              <a:t> </a:t>
            </a:r>
            <a:r>
              <a:rPr dirty="0" sz="3800" spc="-265">
                <a:latin typeface="Lucida Sans Unicode"/>
                <a:cs typeface="Lucida Sans Unicode"/>
              </a:rPr>
              <a:t>için</a:t>
            </a:r>
            <a:r>
              <a:rPr dirty="0" sz="3800" spc="-400">
                <a:latin typeface="Lucida Sans Unicode"/>
                <a:cs typeface="Lucida Sans Unicode"/>
              </a:rPr>
              <a:t> </a:t>
            </a:r>
            <a:r>
              <a:rPr dirty="0" sz="3800" spc="-330">
                <a:latin typeface="Lucida Sans Unicode"/>
                <a:cs typeface="Lucida Sans Unicode"/>
              </a:rPr>
              <a:t>standart</a:t>
            </a:r>
            <a:r>
              <a:rPr dirty="0" sz="3800" spc="-30">
                <a:latin typeface="Lucida Sans Unicode"/>
                <a:cs typeface="Lucida Sans Unicode"/>
              </a:rPr>
              <a:t> </a:t>
            </a:r>
            <a:r>
              <a:rPr dirty="0" sz="3800" spc="-300">
                <a:latin typeface="Lucida Sans Unicode"/>
                <a:cs typeface="Lucida Sans Unicode"/>
              </a:rPr>
              <a:t>SD </a:t>
            </a:r>
            <a:r>
              <a:rPr dirty="0" sz="3800" spc="-315">
                <a:latin typeface="Lucida Sans Unicode"/>
                <a:cs typeface="Lucida Sans Unicode"/>
              </a:rPr>
              <a:t>kart</a:t>
            </a:r>
            <a:r>
              <a:rPr dirty="0" sz="3800" spc="-380">
                <a:latin typeface="Lucida Sans Unicode"/>
                <a:cs typeface="Lucida Sans Unicode"/>
              </a:rPr>
              <a:t> </a:t>
            </a:r>
            <a:r>
              <a:rPr dirty="0" sz="3800" spc="-360">
                <a:latin typeface="Lucida Sans Unicode"/>
                <a:cs typeface="Lucida Sans Unicode"/>
              </a:rPr>
              <a:t>iletişim</a:t>
            </a:r>
            <a:r>
              <a:rPr dirty="0" sz="3800" spc="-130">
                <a:latin typeface="Lucida Sans Unicode"/>
                <a:cs typeface="Lucida Sans Unicode"/>
              </a:rPr>
              <a:t> </a:t>
            </a:r>
            <a:r>
              <a:rPr dirty="0" sz="3800" spc="-395">
                <a:latin typeface="Lucida Sans Unicode"/>
                <a:cs typeface="Lucida Sans Unicode"/>
              </a:rPr>
              <a:t>kütüphanesi)</a:t>
            </a:r>
            <a:endParaRPr sz="3800">
              <a:latin typeface="Lucida Sans Unicode"/>
              <a:cs typeface="Lucida Sans Unicode"/>
            </a:endParaRPr>
          </a:p>
          <a:p>
            <a:pPr marL="391160">
              <a:lnSpc>
                <a:spcPct val="100000"/>
              </a:lnSpc>
              <a:spcBef>
                <a:spcPts val="2090"/>
              </a:spcBef>
            </a:pPr>
            <a:r>
              <a:rPr dirty="0" sz="4200" spc="-180"/>
              <a:t>Teknik</a:t>
            </a:r>
            <a:r>
              <a:rPr dirty="0" sz="4200" spc="-225"/>
              <a:t> </a:t>
            </a:r>
            <a:r>
              <a:rPr dirty="0" sz="4200" spc="-65"/>
              <a:t>Referanslar</a:t>
            </a:r>
            <a:endParaRPr sz="4200"/>
          </a:p>
          <a:p>
            <a:pPr marL="705485" indent="-686435">
              <a:lnSpc>
                <a:spcPct val="100000"/>
              </a:lnSpc>
              <a:spcBef>
                <a:spcPts val="459"/>
              </a:spcBef>
              <a:buClr>
                <a:srgbClr val="C3694F"/>
              </a:buClr>
              <a:buChar char="-"/>
              <a:tabLst>
                <a:tab pos="705485" algn="l"/>
              </a:tabLst>
            </a:pPr>
            <a:r>
              <a:rPr dirty="0" sz="4200" spc="-55"/>
              <a:t>HC-</a:t>
            </a:r>
            <a:r>
              <a:rPr dirty="0" sz="4200"/>
              <a:t>SR04</a:t>
            </a:r>
            <a:r>
              <a:rPr dirty="0" sz="4200" spc="-140"/>
              <a:t> </a:t>
            </a:r>
            <a:r>
              <a:rPr dirty="0" sz="4200" spc="-200"/>
              <a:t>Ultrasonik</a:t>
            </a:r>
            <a:r>
              <a:rPr dirty="0" sz="4200" spc="30"/>
              <a:t> </a:t>
            </a:r>
            <a:r>
              <a:rPr dirty="0" sz="4200" spc="-160"/>
              <a:t>Sensör</a:t>
            </a:r>
            <a:r>
              <a:rPr dirty="0" sz="4200" spc="-75"/>
              <a:t> </a:t>
            </a:r>
            <a:r>
              <a:rPr dirty="0" sz="4200" spc="-254"/>
              <a:t>Veri</a:t>
            </a:r>
            <a:r>
              <a:rPr dirty="0" sz="4200" spc="-110"/>
              <a:t> </a:t>
            </a:r>
            <a:r>
              <a:rPr dirty="0" sz="4200" spc="-90"/>
              <a:t>Sayfası</a:t>
            </a:r>
            <a:r>
              <a:rPr dirty="0" sz="4200" spc="-10"/>
              <a:t> </a:t>
            </a:r>
            <a:r>
              <a:rPr dirty="0" sz="4200" spc="-95"/>
              <a:t>(Datasheet)</a:t>
            </a:r>
            <a:endParaRPr sz="4200"/>
          </a:p>
          <a:p>
            <a:pPr marL="719455" indent="-700405">
              <a:lnSpc>
                <a:spcPct val="100000"/>
              </a:lnSpc>
              <a:spcBef>
                <a:spcPts val="459"/>
              </a:spcBef>
              <a:buClr>
                <a:srgbClr val="C1694D"/>
              </a:buClr>
              <a:buChar char="-"/>
              <a:tabLst>
                <a:tab pos="719455" algn="l"/>
              </a:tabLst>
            </a:pPr>
            <a:r>
              <a:rPr dirty="0" sz="4200"/>
              <a:t>SPI</a:t>
            </a:r>
            <a:r>
              <a:rPr dirty="0" sz="4200" spc="-160"/>
              <a:t> </a:t>
            </a:r>
            <a:r>
              <a:rPr dirty="0" sz="4200" spc="-185"/>
              <a:t>(Serial</a:t>
            </a:r>
            <a:r>
              <a:rPr dirty="0" sz="4200" spc="-55"/>
              <a:t> </a:t>
            </a:r>
            <a:r>
              <a:rPr dirty="0" sz="4200" spc="-215"/>
              <a:t>Peripheral</a:t>
            </a:r>
            <a:r>
              <a:rPr dirty="0" sz="4200" spc="114"/>
              <a:t> </a:t>
            </a:r>
            <a:r>
              <a:rPr dirty="0" sz="4200" spc="-200"/>
              <a:t>Interface)</a:t>
            </a:r>
            <a:r>
              <a:rPr dirty="0" sz="4200" spc="170"/>
              <a:t> </a:t>
            </a:r>
            <a:r>
              <a:rPr dirty="0" sz="4200" spc="-254"/>
              <a:t>Haberleşme</a:t>
            </a:r>
            <a:r>
              <a:rPr dirty="0" sz="4200" spc="160"/>
              <a:t> </a:t>
            </a:r>
            <a:r>
              <a:rPr dirty="0" sz="4200" spc="-270"/>
              <a:t>Protokolü</a:t>
            </a:r>
            <a:r>
              <a:rPr dirty="0" sz="4200" spc="50"/>
              <a:t> </a:t>
            </a:r>
            <a:r>
              <a:rPr dirty="0" sz="4200" spc="-65"/>
              <a:t>Standartları</a:t>
            </a:r>
            <a:endParaRPr sz="4200"/>
          </a:p>
        </p:txBody>
      </p:sp>
      <p:sp>
        <p:nvSpPr>
          <p:cNvPr id="4" name="object 4" descr=""/>
          <p:cNvSpPr txBox="1"/>
          <p:nvPr/>
        </p:nvSpPr>
        <p:spPr>
          <a:xfrm>
            <a:off x="16110610" y="9413522"/>
            <a:ext cx="1237615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>
                <a:latin typeface="Calibri"/>
                <a:cs typeface="Calibri"/>
              </a:rPr>
              <a:t>G</a:t>
            </a:r>
            <a:r>
              <a:rPr dirty="0" sz="1500" spc="100">
                <a:latin typeface="Calibri"/>
                <a:cs typeface="Calibri"/>
              </a:rPr>
              <a:t>  </a:t>
            </a:r>
            <a:r>
              <a:rPr dirty="0" sz="1500" spc="-25">
                <a:latin typeface="Calibri"/>
                <a:cs typeface="Calibri"/>
              </a:rPr>
              <a:t>NotebookLM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84796" y="3568699"/>
            <a:ext cx="990779" cy="28194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15301" y="3581399"/>
            <a:ext cx="3721775" cy="27940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519765" y="4254499"/>
            <a:ext cx="2451545" cy="14097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453998" y="3581399"/>
            <a:ext cx="4826876" cy="27940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6370" rIns="0" bIns="0" rtlCol="0" vert="horz">
            <a:spAutoFit/>
          </a:bodyPr>
          <a:lstStyle/>
          <a:p>
            <a:pPr marL="2111375" marR="5080" indent="-161290">
              <a:lnSpc>
                <a:spcPts val="6300"/>
              </a:lnSpc>
              <a:spcBef>
                <a:spcPts val="1310"/>
              </a:spcBef>
            </a:pPr>
            <a:r>
              <a:rPr dirty="0" sz="6250" spc="-440">
                <a:solidFill>
                  <a:srgbClr val="1C1C1C"/>
                </a:solidFill>
              </a:rPr>
              <a:t>Müzelerin</a:t>
            </a:r>
            <a:r>
              <a:rPr dirty="0" sz="6250" spc="-535">
                <a:solidFill>
                  <a:srgbClr val="1C1C1C"/>
                </a:solidFill>
              </a:rPr>
              <a:t> </a:t>
            </a:r>
            <a:r>
              <a:rPr dirty="0" sz="6250" spc="-370">
                <a:solidFill>
                  <a:srgbClr val="1A1A1A"/>
                </a:solidFill>
              </a:rPr>
              <a:t>Sessizliğini</a:t>
            </a:r>
            <a:r>
              <a:rPr dirty="0" sz="6250" spc="-509">
                <a:solidFill>
                  <a:srgbClr val="1A1A1A"/>
                </a:solidFill>
              </a:rPr>
              <a:t> </a:t>
            </a:r>
            <a:r>
              <a:rPr dirty="0" sz="6250" spc="-450">
                <a:solidFill>
                  <a:srgbClr val="1C1C1C"/>
                </a:solidFill>
              </a:rPr>
              <a:t>Bozmak:</a:t>
            </a:r>
            <a:r>
              <a:rPr dirty="0" sz="6250" spc="-775">
                <a:solidFill>
                  <a:srgbClr val="1C1C1C"/>
                </a:solidFill>
              </a:rPr>
              <a:t> </a:t>
            </a:r>
            <a:r>
              <a:rPr dirty="0" sz="6250" spc="-300">
                <a:solidFill>
                  <a:srgbClr val="1F1F1F"/>
                </a:solidFill>
              </a:rPr>
              <a:t>Pasif </a:t>
            </a:r>
            <a:r>
              <a:rPr dirty="0" sz="6250" spc="-465">
                <a:solidFill>
                  <a:srgbClr val="1C1C1C"/>
                </a:solidFill>
              </a:rPr>
              <a:t>Okuyuculuktan</a:t>
            </a:r>
            <a:r>
              <a:rPr dirty="0" sz="6250" spc="-55">
                <a:solidFill>
                  <a:srgbClr val="1C1C1C"/>
                </a:solidFill>
              </a:rPr>
              <a:t> </a:t>
            </a:r>
            <a:r>
              <a:rPr dirty="0" sz="6250" spc="-420">
                <a:solidFill>
                  <a:srgbClr val="1C1C1C"/>
                </a:solidFill>
              </a:rPr>
              <a:t>Interaktif</a:t>
            </a:r>
            <a:r>
              <a:rPr dirty="0" sz="6250" spc="-155">
                <a:solidFill>
                  <a:srgbClr val="1C1C1C"/>
                </a:solidFill>
              </a:rPr>
              <a:t> </a:t>
            </a:r>
            <a:r>
              <a:rPr dirty="0" sz="6250" spc="-505">
                <a:solidFill>
                  <a:srgbClr val="1D1D1D"/>
                </a:solidFill>
              </a:rPr>
              <a:t>Deneyime</a:t>
            </a:r>
            <a:endParaRPr sz="6250"/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20"/>
              </a:lnSpc>
              <a:tabLst>
                <a:tab pos="246379" algn="l"/>
              </a:tabLst>
            </a:pPr>
            <a:r>
              <a:rPr dirty="0" spc="-50"/>
              <a:t>G</a:t>
            </a:r>
            <a:r>
              <a:rPr dirty="0"/>
              <a:t>	</a:t>
            </a:r>
            <a:r>
              <a:rPr dirty="0" spc="-30"/>
              <a:t>NotebookLM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2992250" y="2764719"/>
            <a:ext cx="11727180" cy="5867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7995920" algn="l"/>
              </a:tabLst>
            </a:pPr>
            <a:r>
              <a:rPr dirty="0" sz="3650" spc="-254">
                <a:solidFill>
                  <a:srgbClr val="161616"/>
                </a:solidFill>
                <a:latin typeface="Lucida Sans Unicode"/>
                <a:cs typeface="Lucida Sans Unicode"/>
              </a:rPr>
              <a:t>Pasif</a:t>
            </a:r>
            <a:r>
              <a:rPr dirty="0" sz="3650" spc="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3650" spc="-480">
                <a:solidFill>
                  <a:srgbClr val="1C1C1C"/>
                </a:solidFill>
                <a:latin typeface="Lucida Sans Unicode"/>
                <a:cs typeface="Lucida Sans Unicode"/>
              </a:rPr>
              <a:t>Okuyuculuk</a:t>
            </a:r>
            <a:r>
              <a:rPr dirty="0" sz="3650">
                <a:solidFill>
                  <a:srgbClr val="1C1C1C"/>
                </a:solidFill>
                <a:latin typeface="Lucida Sans Unicode"/>
                <a:cs typeface="Lucida Sans Unicode"/>
              </a:rPr>
              <a:t>	</a:t>
            </a:r>
            <a:r>
              <a:rPr dirty="0" sz="3650" spc="-80">
                <a:solidFill>
                  <a:srgbClr val="161616"/>
                </a:solidFill>
                <a:latin typeface="Calibri"/>
                <a:cs typeface="Calibri"/>
              </a:rPr>
              <a:t>İnteraktif</a:t>
            </a:r>
            <a:r>
              <a:rPr dirty="0" sz="3650" spc="-125">
                <a:solidFill>
                  <a:srgbClr val="161616"/>
                </a:solidFill>
                <a:latin typeface="Calibri"/>
                <a:cs typeface="Calibri"/>
              </a:rPr>
              <a:t> </a:t>
            </a:r>
            <a:r>
              <a:rPr dirty="0" sz="3650" spc="-20">
                <a:solidFill>
                  <a:srgbClr val="111111"/>
                </a:solidFill>
                <a:latin typeface="Calibri"/>
                <a:cs typeface="Calibri"/>
              </a:rPr>
              <a:t>Dinleyicilik</a:t>
            </a:r>
            <a:endParaRPr sz="36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482109" y="6651272"/>
            <a:ext cx="3209925" cy="12528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46075" indent="-329565">
              <a:lnSpc>
                <a:spcPts val="3175"/>
              </a:lnSpc>
              <a:spcBef>
                <a:spcPts val="125"/>
              </a:spcBef>
              <a:buChar char="•"/>
              <a:tabLst>
                <a:tab pos="346075" algn="l"/>
              </a:tabLst>
            </a:pPr>
            <a:r>
              <a:rPr dirty="0" sz="2750" spc="-160">
                <a:latin typeface="Lucida Sans Unicode"/>
                <a:cs typeface="Lucida Sans Unicode"/>
              </a:rPr>
              <a:t>Statik</a:t>
            </a:r>
            <a:r>
              <a:rPr dirty="0" sz="2750" spc="-114">
                <a:latin typeface="Lucida Sans Unicode"/>
                <a:cs typeface="Lucida Sans Unicode"/>
              </a:rPr>
              <a:t> </a:t>
            </a:r>
            <a:r>
              <a:rPr dirty="0" sz="2750" spc="-220">
                <a:latin typeface="Lucida Sans Unicode"/>
                <a:cs typeface="Lucida Sans Unicode"/>
              </a:rPr>
              <a:t>bilgi</a:t>
            </a:r>
            <a:r>
              <a:rPr dirty="0" sz="2750" spc="-270">
                <a:latin typeface="Lucida Sans Unicode"/>
                <a:cs typeface="Lucida Sans Unicode"/>
              </a:rPr>
              <a:t> </a:t>
            </a:r>
            <a:r>
              <a:rPr dirty="0" sz="2750" spc="-130">
                <a:latin typeface="Lucida Sans Unicode"/>
                <a:cs typeface="Lucida Sans Unicode"/>
              </a:rPr>
              <a:t>panoları</a:t>
            </a:r>
            <a:endParaRPr sz="2750">
              <a:latin typeface="Lucida Sans Unicode"/>
              <a:cs typeface="Lucida Sans Unicode"/>
            </a:endParaRPr>
          </a:p>
          <a:p>
            <a:pPr marL="344805" indent="-330200">
              <a:lnSpc>
                <a:spcPts val="3135"/>
              </a:lnSpc>
              <a:buChar char="•"/>
              <a:tabLst>
                <a:tab pos="344805" algn="l"/>
              </a:tabLst>
            </a:pPr>
            <a:r>
              <a:rPr dirty="0" sz="2850" spc="-215">
                <a:latin typeface="Lucida Sans Unicode"/>
                <a:cs typeface="Lucida Sans Unicode"/>
              </a:rPr>
              <a:t>Sınırlı</a:t>
            </a:r>
            <a:r>
              <a:rPr dirty="0" sz="2850" spc="-180">
                <a:latin typeface="Lucida Sans Unicode"/>
                <a:cs typeface="Lucida Sans Unicode"/>
              </a:rPr>
              <a:t> </a:t>
            </a:r>
            <a:r>
              <a:rPr dirty="0" sz="2850" spc="-265">
                <a:latin typeface="Lucida Sans Unicode"/>
                <a:cs typeface="Lucida Sans Unicode"/>
              </a:rPr>
              <a:t>etkileşim</a:t>
            </a:r>
            <a:endParaRPr sz="2850">
              <a:latin typeface="Lucida Sans Unicode"/>
              <a:cs typeface="Lucida Sans Unicode"/>
            </a:endParaRPr>
          </a:p>
          <a:p>
            <a:pPr marL="358775" indent="-346075">
              <a:lnSpc>
                <a:spcPts val="3320"/>
              </a:lnSpc>
              <a:buChar char="•"/>
              <a:tabLst>
                <a:tab pos="358775" algn="l"/>
              </a:tabLst>
            </a:pPr>
            <a:r>
              <a:rPr dirty="0" sz="2900" spc="-365">
                <a:latin typeface="Lucida Sans Unicode"/>
                <a:cs typeface="Lucida Sans Unicode"/>
              </a:rPr>
              <a:t>Tek</a:t>
            </a:r>
            <a:r>
              <a:rPr dirty="0" sz="2900" spc="-200">
                <a:latin typeface="Lucida Sans Unicode"/>
                <a:cs typeface="Lucida Sans Unicode"/>
              </a:rPr>
              <a:t> </a:t>
            </a:r>
            <a:r>
              <a:rPr dirty="0" sz="2900" spc="-345">
                <a:latin typeface="Lucida Sans Unicode"/>
                <a:cs typeface="Lucida Sans Unicode"/>
              </a:rPr>
              <a:t>yönlü</a:t>
            </a:r>
            <a:r>
              <a:rPr dirty="0" sz="2900" spc="-340">
                <a:latin typeface="Lucida Sans Unicode"/>
                <a:cs typeface="Lucida Sans Unicode"/>
              </a:rPr>
              <a:t> </a:t>
            </a:r>
            <a:r>
              <a:rPr dirty="0" sz="2900" spc="-250">
                <a:latin typeface="Lucida Sans Unicode"/>
                <a:cs typeface="Lucida Sans Unicode"/>
              </a:rPr>
              <a:t>bilgi</a:t>
            </a:r>
            <a:r>
              <a:rPr dirty="0" sz="2900" spc="-225">
                <a:latin typeface="Lucida Sans Unicode"/>
                <a:cs typeface="Lucida Sans Unicode"/>
              </a:rPr>
              <a:t> </a:t>
            </a:r>
            <a:r>
              <a:rPr dirty="0" sz="2900" spc="-265">
                <a:latin typeface="Lucida Sans Unicode"/>
                <a:cs typeface="Lucida Sans Unicode"/>
              </a:rPr>
              <a:t>akışı</a:t>
            </a:r>
            <a:endParaRPr sz="29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618306" y="6633633"/>
            <a:ext cx="4711065" cy="12757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46075" indent="-327660">
              <a:lnSpc>
                <a:spcPts val="3240"/>
              </a:lnSpc>
              <a:spcBef>
                <a:spcPts val="114"/>
              </a:spcBef>
              <a:buChar char="•"/>
              <a:tabLst>
                <a:tab pos="346075" algn="l"/>
              </a:tabLst>
            </a:pPr>
            <a:r>
              <a:rPr dirty="0" sz="2900" spc="-250">
                <a:latin typeface="Lucida Sans Unicode"/>
                <a:cs typeface="Lucida Sans Unicode"/>
              </a:rPr>
              <a:t>Eserin</a:t>
            </a:r>
            <a:r>
              <a:rPr dirty="0" sz="2900" spc="-185">
                <a:latin typeface="Lucida Sans Unicode"/>
                <a:cs typeface="Lucida Sans Unicode"/>
              </a:rPr>
              <a:t> </a:t>
            </a:r>
            <a:r>
              <a:rPr dirty="0" sz="2900" spc="-335">
                <a:latin typeface="Lucida Sans Unicode"/>
                <a:cs typeface="Lucida Sans Unicode"/>
              </a:rPr>
              <a:t>kendi</a:t>
            </a:r>
            <a:r>
              <a:rPr dirty="0" sz="2900" spc="-170">
                <a:latin typeface="Lucida Sans Unicode"/>
                <a:cs typeface="Lucida Sans Unicode"/>
              </a:rPr>
              <a:t> </a:t>
            </a:r>
            <a:r>
              <a:rPr dirty="0" sz="2900" spc="-290">
                <a:latin typeface="Lucida Sans Unicode"/>
                <a:cs typeface="Lucida Sans Unicode"/>
              </a:rPr>
              <a:t>hikayesi</a:t>
            </a:r>
            <a:endParaRPr sz="2900">
              <a:latin typeface="Lucida Sans Unicode"/>
              <a:cs typeface="Lucida Sans Unicode"/>
            </a:endParaRPr>
          </a:p>
          <a:p>
            <a:pPr marL="343535" indent="-330835">
              <a:lnSpc>
                <a:spcPts val="3170"/>
              </a:lnSpc>
              <a:buChar char="•"/>
              <a:tabLst>
                <a:tab pos="343535" algn="l"/>
              </a:tabLst>
            </a:pPr>
            <a:r>
              <a:rPr dirty="0" sz="3100" spc="-310">
                <a:latin typeface="Lucida Sans Unicode"/>
                <a:cs typeface="Lucida Sans Unicode"/>
              </a:rPr>
              <a:t>Kişisel</a:t>
            </a:r>
            <a:r>
              <a:rPr dirty="0" sz="3100" spc="-140">
                <a:latin typeface="Lucida Sans Unicode"/>
                <a:cs typeface="Lucida Sans Unicode"/>
              </a:rPr>
              <a:t> </a:t>
            </a:r>
            <a:r>
              <a:rPr dirty="0" sz="3100" spc="-370">
                <a:latin typeface="Lucida Sans Unicode"/>
                <a:cs typeface="Lucida Sans Unicode"/>
              </a:rPr>
              <a:t>ve</a:t>
            </a:r>
            <a:r>
              <a:rPr dirty="0" sz="3100" spc="-395">
                <a:latin typeface="Lucida Sans Unicode"/>
                <a:cs typeface="Lucida Sans Unicode"/>
              </a:rPr>
              <a:t> </a:t>
            </a:r>
            <a:r>
              <a:rPr dirty="0" sz="3100" spc="-390">
                <a:latin typeface="Lucida Sans Unicode"/>
                <a:cs typeface="Lucida Sans Unicode"/>
              </a:rPr>
              <a:t>sürükleyici</a:t>
            </a:r>
            <a:r>
              <a:rPr dirty="0" sz="3100" spc="-15">
                <a:latin typeface="Lucida Sans Unicode"/>
                <a:cs typeface="Lucida Sans Unicode"/>
              </a:rPr>
              <a:t> </a:t>
            </a:r>
            <a:r>
              <a:rPr dirty="0" sz="3100" spc="-455">
                <a:latin typeface="Lucida Sans Unicode"/>
                <a:cs typeface="Lucida Sans Unicode"/>
              </a:rPr>
              <a:t>deneyim</a:t>
            </a:r>
            <a:endParaRPr sz="3100">
              <a:latin typeface="Lucida Sans Unicode"/>
              <a:cs typeface="Lucida Sans Unicode"/>
            </a:endParaRPr>
          </a:p>
          <a:p>
            <a:pPr marL="348615" indent="-335915">
              <a:lnSpc>
                <a:spcPts val="3410"/>
              </a:lnSpc>
              <a:buChar char="•"/>
              <a:tabLst>
                <a:tab pos="348615" algn="l"/>
              </a:tabLst>
            </a:pPr>
            <a:r>
              <a:rPr dirty="0" sz="3100" spc="-345">
                <a:latin typeface="Lucida Sans Unicode"/>
                <a:cs typeface="Lucida Sans Unicode"/>
              </a:rPr>
              <a:t>Sanatla</a:t>
            </a:r>
            <a:r>
              <a:rPr dirty="0" sz="3100" spc="-70">
                <a:latin typeface="Lucida Sans Unicode"/>
                <a:cs typeface="Lucida Sans Unicode"/>
              </a:rPr>
              <a:t> </a:t>
            </a:r>
            <a:r>
              <a:rPr dirty="0" sz="3100" spc="-459">
                <a:latin typeface="Lucida Sans Unicode"/>
                <a:cs typeface="Lucida Sans Unicode"/>
              </a:rPr>
              <a:t>doğrudan</a:t>
            </a:r>
            <a:r>
              <a:rPr dirty="0" sz="3100" spc="-315">
                <a:latin typeface="Lucida Sans Unicode"/>
                <a:cs typeface="Lucida Sans Unicode"/>
              </a:rPr>
              <a:t> </a:t>
            </a:r>
            <a:r>
              <a:rPr dirty="0" sz="3100" spc="-425">
                <a:latin typeface="Lucida Sans Unicode"/>
                <a:cs typeface="Lucida Sans Unicode"/>
              </a:rPr>
              <a:t>bağ</a:t>
            </a:r>
            <a:endParaRPr sz="31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406308" y="8287455"/>
            <a:ext cx="12651740" cy="944244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644650" marR="5080" indent="-1632585">
              <a:lnSpc>
                <a:spcPts val="3400"/>
              </a:lnSpc>
              <a:spcBef>
                <a:spcPts val="575"/>
              </a:spcBef>
            </a:pPr>
            <a:r>
              <a:rPr dirty="0" sz="3200" spc="-415">
                <a:latin typeface="Lucida Sans Unicode"/>
                <a:cs typeface="Lucida Sans Unicode"/>
              </a:rPr>
              <a:t>Vizyonumuz,</a:t>
            </a:r>
            <a:r>
              <a:rPr dirty="0" sz="3200" spc="-210">
                <a:latin typeface="Lucida Sans Unicode"/>
                <a:cs typeface="Lucida Sans Unicode"/>
              </a:rPr>
              <a:t> </a:t>
            </a:r>
            <a:r>
              <a:rPr dirty="0" sz="3200" spc="-295">
                <a:latin typeface="Lucida Sans Unicode"/>
                <a:cs typeface="Lucida Sans Unicode"/>
              </a:rPr>
              <a:t>ziyaretçi</a:t>
            </a:r>
            <a:r>
              <a:rPr dirty="0" sz="3200" spc="-120">
                <a:latin typeface="Lucida Sans Unicode"/>
                <a:cs typeface="Lucida Sans Unicode"/>
              </a:rPr>
              <a:t> </a:t>
            </a:r>
            <a:r>
              <a:rPr dirty="0" sz="3200" spc="-365">
                <a:latin typeface="Lucida Sans Unicode"/>
                <a:cs typeface="Lucida Sans Unicode"/>
              </a:rPr>
              <a:t>deneyimini</a:t>
            </a:r>
            <a:r>
              <a:rPr dirty="0" sz="3200" spc="-85">
                <a:latin typeface="Lucida Sans Unicode"/>
                <a:cs typeface="Lucida Sans Unicode"/>
              </a:rPr>
              <a:t> </a:t>
            </a:r>
            <a:r>
              <a:rPr dirty="0" sz="3200" spc="-340">
                <a:latin typeface="Lucida Sans Unicode"/>
                <a:cs typeface="Lucida Sans Unicode"/>
              </a:rPr>
              <a:t>teknoloji</a:t>
            </a:r>
            <a:r>
              <a:rPr dirty="0" sz="3200" spc="-100">
                <a:latin typeface="Lucida Sans Unicode"/>
                <a:cs typeface="Lucida Sans Unicode"/>
              </a:rPr>
              <a:t> </a:t>
            </a:r>
            <a:r>
              <a:rPr dirty="0" sz="3200" spc="-240">
                <a:latin typeface="Lucida Sans Unicode"/>
                <a:cs typeface="Lucida Sans Unicode"/>
              </a:rPr>
              <a:t>ile</a:t>
            </a:r>
            <a:r>
              <a:rPr dirty="0" sz="3200" spc="-350">
                <a:latin typeface="Lucida Sans Unicode"/>
                <a:cs typeface="Lucida Sans Unicode"/>
              </a:rPr>
              <a:t> </a:t>
            </a:r>
            <a:r>
              <a:rPr dirty="0" sz="3200" spc="-330">
                <a:latin typeface="Lucida Sans Unicode"/>
                <a:cs typeface="Lucida Sans Unicode"/>
              </a:rPr>
              <a:t>zenginleştirerek,</a:t>
            </a:r>
            <a:r>
              <a:rPr dirty="0" sz="3200" spc="-385">
                <a:latin typeface="Lucida Sans Unicode"/>
                <a:cs typeface="Lucida Sans Unicode"/>
              </a:rPr>
              <a:t> </a:t>
            </a:r>
            <a:r>
              <a:rPr dirty="0" sz="3200" spc="-345">
                <a:latin typeface="Lucida Sans Unicode"/>
                <a:cs typeface="Lucida Sans Unicode"/>
              </a:rPr>
              <a:t>her</a:t>
            </a:r>
            <a:r>
              <a:rPr dirty="0" sz="3200" spc="-260">
                <a:latin typeface="Lucida Sans Unicode"/>
                <a:cs typeface="Lucida Sans Unicode"/>
              </a:rPr>
              <a:t> </a:t>
            </a:r>
            <a:r>
              <a:rPr dirty="0" sz="3200" spc="-305">
                <a:latin typeface="Lucida Sans Unicode"/>
                <a:cs typeface="Lucida Sans Unicode"/>
              </a:rPr>
              <a:t>eserin</a:t>
            </a:r>
            <a:r>
              <a:rPr dirty="0" sz="3200" spc="-225">
                <a:latin typeface="Lucida Sans Unicode"/>
                <a:cs typeface="Lucida Sans Unicode"/>
              </a:rPr>
              <a:t> </a:t>
            </a:r>
            <a:r>
              <a:rPr dirty="0" sz="3200" spc="-380">
                <a:latin typeface="Lucida Sans Unicode"/>
                <a:cs typeface="Lucida Sans Unicode"/>
              </a:rPr>
              <a:t>kendi </a:t>
            </a:r>
            <a:r>
              <a:rPr dirty="0" sz="3200" spc="-330">
                <a:latin typeface="Lucida Sans Unicode"/>
                <a:cs typeface="Lucida Sans Unicode"/>
              </a:rPr>
              <a:t>hikayesini</a:t>
            </a:r>
            <a:r>
              <a:rPr dirty="0" sz="3200" spc="90">
                <a:latin typeface="Lucida Sans Unicode"/>
                <a:cs typeface="Lucida Sans Unicode"/>
              </a:rPr>
              <a:t> </a:t>
            </a:r>
            <a:r>
              <a:rPr dirty="0" sz="3200" spc="-315">
                <a:latin typeface="Lucida Sans Unicode"/>
                <a:cs typeface="Lucida Sans Unicode"/>
              </a:rPr>
              <a:t>anlatabildiği</a:t>
            </a:r>
            <a:r>
              <a:rPr dirty="0" sz="3200" spc="-40">
                <a:latin typeface="Lucida Sans Unicode"/>
                <a:cs typeface="Lucida Sans Unicode"/>
              </a:rPr>
              <a:t> </a:t>
            </a:r>
            <a:r>
              <a:rPr dirty="0" sz="3200" spc="-305">
                <a:latin typeface="Lucida Sans Unicode"/>
                <a:cs typeface="Lucida Sans Unicode"/>
              </a:rPr>
              <a:t>yaşayan</a:t>
            </a:r>
            <a:r>
              <a:rPr dirty="0" sz="3200" spc="-260">
                <a:latin typeface="Lucida Sans Unicode"/>
                <a:cs typeface="Lucida Sans Unicode"/>
              </a:rPr>
              <a:t> </a:t>
            </a:r>
            <a:r>
              <a:rPr dirty="0" sz="3200" spc="-434">
                <a:latin typeface="Lucida Sans Unicode"/>
                <a:cs typeface="Lucida Sans Unicode"/>
              </a:rPr>
              <a:t>müze</a:t>
            </a:r>
            <a:r>
              <a:rPr dirty="0" sz="3200" spc="-100">
                <a:latin typeface="Lucida Sans Unicode"/>
                <a:cs typeface="Lucida Sans Unicode"/>
              </a:rPr>
              <a:t> </a:t>
            </a:r>
            <a:r>
              <a:rPr dirty="0" sz="3200" spc="-290">
                <a:latin typeface="Lucida Sans Unicode"/>
                <a:cs typeface="Lucida Sans Unicode"/>
              </a:rPr>
              <a:t>alanları</a:t>
            </a:r>
            <a:r>
              <a:rPr dirty="0" sz="3200" spc="-165">
                <a:latin typeface="Lucida Sans Unicode"/>
                <a:cs typeface="Lucida Sans Unicode"/>
              </a:rPr>
              <a:t> </a:t>
            </a:r>
            <a:r>
              <a:rPr dirty="0" sz="3200" spc="-360">
                <a:latin typeface="Lucida Sans Unicode"/>
                <a:cs typeface="Lucida Sans Unicode"/>
              </a:rPr>
              <a:t>yaratmaktır.</a:t>
            </a:r>
            <a:endParaRPr sz="32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8077" y="6578600"/>
            <a:ext cx="1194016" cy="8763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16037" y="6413499"/>
            <a:ext cx="660519" cy="12192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41589" y="3124199"/>
            <a:ext cx="1066993" cy="10668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14419" y="3124199"/>
            <a:ext cx="927268" cy="10668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4487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800" spc="-325">
                <a:solidFill>
                  <a:srgbClr val="151515"/>
                </a:solidFill>
              </a:rPr>
              <a:t>Projenin</a:t>
            </a:r>
            <a:r>
              <a:rPr dirty="0" sz="5800" spc="-500">
                <a:solidFill>
                  <a:srgbClr val="151515"/>
                </a:solidFill>
              </a:rPr>
              <a:t> </a:t>
            </a:r>
            <a:r>
              <a:rPr dirty="0" sz="5800" spc="-415">
                <a:solidFill>
                  <a:srgbClr val="151515"/>
                </a:solidFill>
              </a:rPr>
              <a:t>DNA'sı:</a:t>
            </a:r>
            <a:r>
              <a:rPr dirty="0" sz="5800" spc="-330">
                <a:solidFill>
                  <a:srgbClr val="151515"/>
                </a:solidFill>
              </a:rPr>
              <a:t> </a:t>
            </a:r>
            <a:r>
              <a:rPr dirty="0" sz="5800" spc="-370">
                <a:solidFill>
                  <a:srgbClr val="161616"/>
                </a:solidFill>
              </a:rPr>
              <a:t>Ölçülebilir</a:t>
            </a:r>
            <a:r>
              <a:rPr dirty="0" sz="5800" spc="-190">
                <a:solidFill>
                  <a:srgbClr val="161616"/>
                </a:solidFill>
              </a:rPr>
              <a:t> </a:t>
            </a:r>
            <a:r>
              <a:rPr dirty="0" sz="5800" spc="-335">
                <a:solidFill>
                  <a:srgbClr val="161616"/>
                </a:solidFill>
              </a:rPr>
              <a:t>Hedefler</a:t>
            </a:r>
            <a:r>
              <a:rPr dirty="0" sz="5800" spc="-210">
                <a:solidFill>
                  <a:srgbClr val="161616"/>
                </a:solidFill>
              </a:rPr>
              <a:t> </a:t>
            </a:r>
            <a:r>
              <a:rPr dirty="0" sz="5800" spc="-135">
                <a:solidFill>
                  <a:srgbClr val="161616"/>
                </a:solidFill>
              </a:rPr>
              <a:t>ve</a:t>
            </a:r>
            <a:r>
              <a:rPr dirty="0" sz="5800" spc="-940">
                <a:solidFill>
                  <a:srgbClr val="161616"/>
                </a:solidFill>
              </a:rPr>
              <a:t> </a:t>
            </a:r>
            <a:r>
              <a:rPr dirty="0" sz="5800" spc="-265">
                <a:solidFill>
                  <a:srgbClr val="1C1C1C"/>
                </a:solidFill>
              </a:rPr>
              <a:t>Net</a:t>
            </a:r>
            <a:r>
              <a:rPr dirty="0" sz="5800" spc="-625">
                <a:solidFill>
                  <a:srgbClr val="1C1C1C"/>
                </a:solidFill>
              </a:rPr>
              <a:t> </a:t>
            </a:r>
            <a:r>
              <a:rPr dirty="0" sz="5800" spc="-290">
                <a:solidFill>
                  <a:srgbClr val="131313"/>
                </a:solidFill>
              </a:rPr>
              <a:t>Sınırlar</a:t>
            </a:r>
            <a:endParaRPr sz="5800"/>
          </a:p>
        </p:txBody>
      </p: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20"/>
              </a:lnSpc>
              <a:tabLst>
                <a:tab pos="246379" algn="l"/>
              </a:tabLst>
            </a:pPr>
            <a:r>
              <a:rPr dirty="0" spc="-50"/>
              <a:t>G</a:t>
            </a:r>
            <a:r>
              <a:rPr dirty="0"/>
              <a:t>	</a:t>
            </a:r>
            <a:r>
              <a:rPr dirty="0" spc="-30"/>
              <a:t>NotebookLM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2355794" y="2626078"/>
            <a:ext cx="2084070" cy="1625600"/>
          </a:xfrm>
          <a:prstGeom prst="rect">
            <a:avLst/>
          </a:prstGeom>
        </p:spPr>
        <p:txBody>
          <a:bodyPr wrap="square" lIns="0" tIns="85090" rIns="0" bIns="0" rtlCol="0" vert="horz">
            <a:spAutoFit/>
          </a:bodyPr>
          <a:lstStyle/>
          <a:p>
            <a:pPr marL="29209">
              <a:lnSpc>
                <a:spcPct val="100000"/>
              </a:lnSpc>
              <a:spcBef>
                <a:spcPts val="670"/>
              </a:spcBef>
            </a:pPr>
            <a:r>
              <a:rPr dirty="0" sz="2600" spc="-10">
                <a:latin typeface="Lucida Sans Unicode"/>
                <a:cs typeface="Lucida Sans Unicode"/>
              </a:rPr>
              <a:t>Algılama</a:t>
            </a:r>
            <a:endParaRPr sz="2600">
              <a:latin typeface="Lucida Sans Unicode"/>
              <a:cs typeface="Lucida Sans Unicode"/>
            </a:endParaRPr>
          </a:p>
          <a:p>
            <a:pPr marL="12700" marR="5080" indent="16510">
              <a:lnSpc>
                <a:spcPts val="2600"/>
              </a:lnSpc>
              <a:spcBef>
                <a:spcPts val="1100"/>
              </a:spcBef>
            </a:pPr>
            <a:r>
              <a:rPr dirty="0" sz="2600" spc="-300">
                <a:latin typeface="Lucida Sans Unicode"/>
                <a:cs typeface="Lucida Sans Unicode"/>
              </a:rPr>
              <a:t>Ziyaretçiyi</a:t>
            </a:r>
            <a:r>
              <a:rPr dirty="0" sz="2600" spc="-135">
                <a:latin typeface="Lucida Sans Unicode"/>
                <a:cs typeface="Lucida Sans Unicode"/>
              </a:rPr>
              <a:t> </a:t>
            </a:r>
            <a:r>
              <a:rPr dirty="0" sz="2600" spc="-470">
                <a:latin typeface="Lucida Sans Unicode"/>
                <a:cs typeface="Lucida Sans Unicode"/>
              </a:rPr>
              <a:t>30-</a:t>
            </a:r>
            <a:r>
              <a:rPr dirty="0" sz="2600" spc="-509">
                <a:latin typeface="Lucida Sans Unicode"/>
                <a:cs typeface="Lucida Sans Unicode"/>
              </a:rPr>
              <a:t>50 </a:t>
            </a:r>
            <a:r>
              <a:rPr dirty="0" sz="2600" spc="-420">
                <a:latin typeface="Lucida Sans Unicode"/>
                <a:cs typeface="Lucida Sans Unicode"/>
              </a:rPr>
              <a:t>cm</a:t>
            </a:r>
            <a:r>
              <a:rPr dirty="0" sz="2600" spc="-365">
                <a:latin typeface="Lucida Sans Unicode"/>
                <a:cs typeface="Lucida Sans Unicode"/>
              </a:rPr>
              <a:t> </a:t>
            </a:r>
            <a:r>
              <a:rPr dirty="0" sz="2600" spc="-385">
                <a:latin typeface="Lucida Sans Unicode"/>
                <a:cs typeface="Lucida Sans Unicode"/>
              </a:rPr>
              <a:t>mesafeden </a:t>
            </a:r>
            <a:r>
              <a:rPr dirty="0" sz="2600" spc="-340">
                <a:latin typeface="Lucida Sans Unicode"/>
                <a:cs typeface="Lucida Sans Unicode"/>
              </a:rPr>
              <a:t>hatasız</a:t>
            </a:r>
            <a:r>
              <a:rPr dirty="0" sz="2600" spc="-90">
                <a:latin typeface="Lucida Sans Unicode"/>
                <a:cs typeface="Lucida Sans Unicode"/>
              </a:rPr>
              <a:t> </a:t>
            </a:r>
            <a:r>
              <a:rPr dirty="0" sz="2600" spc="-360">
                <a:latin typeface="Lucida Sans Unicode"/>
                <a:cs typeface="Lucida Sans Unicode"/>
              </a:rPr>
              <a:t>algılama.</a:t>
            </a:r>
            <a:endParaRPr sz="26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55301" y="5982367"/>
            <a:ext cx="2146935" cy="1654175"/>
          </a:xfrm>
          <a:prstGeom prst="rect">
            <a:avLst/>
          </a:prstGeom>
        </p:spPr>
        <p:txBody>
          <a:bodyPr wrap="square" lIns="0" tIns="81915" rIns="0" bIns="0" rtlCol="0" vert="horz">
            <a:spAutoFit/>
          </a:bodyPr>
          <a:lstStyle/>
          <a:p>
            <a:pPr algn="just" marL="14604">
              <a:lnSpc>
                <a:spcPct val="100000"/>
              </a:lnSpc>
              <a:spcBef>
                <a:spcPts val="645"/>
              </a:spcBef>
            </a:pPr>
            <a:r>
              <a:rPr dirty="0" sz="2900" spc="-40">
                <a:latin typeface="Lucida Sans Unicode"/>
                <a:cs typeface="Lucida Sans Unicode"/>
              </a:rPr>
              <a:t>Ses</a:t>
            </a:r>
            <a:r>
              <a:rPr dirty="0" sz="2900" spc="-420">
                <a:latin typeface="Lucida Sans Unicode"/>
                <a:cs typeface="Lucida Sans Unicode"/>
              </a:rPr>
              <a:t> </a:t>
            </a:r>
            <a:r>
              <a:rPr dirty="0" sz="2900" spc="-45">
                <a:latin typeface="Lucida Sans Unicode"/>
                <a:cs typeface="Lucida Sans Unicode"/>
              </a:rPr>
              <a:t>Kalitesi</a:t>
            </a:r>
            <a:endParaRPr sz="2900">
              <a:latin typeface="Lucida Sans Unicode"/>
              <a:cs typeface="Lucida Sans Unicode"/>
            </a:endParaRPr>
          </a:p>
          <a:p>
            <a:pPr algn="just" marL="15240" marR="5080" indent="-3175">
              <a:lnSpc>
                <a:spcPct val="82500"/>
              </a:lnSpc>
              <a:spcBef>
                <a:spcPts val="1065"/>
              </a:spcBef>
            </a:pPr>
            <a:r>
              <a:rPr dirty="0" sz="2600" spc="-400">
                <a:latin typeface="Lucida Sans Unicode"/>
                <a:cs typeface="Lucida Sans Unicode"/>
              </a:rPr>
              <a:t>.wav</a:t>
            </a:r>
            <a:r>
              <a:rPr dirty="0" sz="2600" spc="200">
                <a:latin typeface="Lucida Sans Unicode"/>
                <a:cs typeface="Lucida Sans Unicode"/>
              </a:rPr>
              <a:t> </a:t>
            </a:r>
            <a:r>
              <a:rPr dirty="0" sz="2600" spc="-395">
                <a:latin typeface="Lucida Sans Unicode"/>
                <a:cs typeface="Lucida Sans Unicode"/>
              </a:rPr>
              <a:t>formatındaki </a:t>
            </a:r>
            <a:r>
              <a:rPr dirty="0" sz="2600" spc="-390">
                <a:latin typeface="Lucida Sans Unicode"/>
                <a:cs typeface="Lucida Sans Unicode"/>
              </a:rPr>
              <a:t>sesin</a:t>
            </a:r>
            <a:r>
              <a:rPr dirty="0" sz="2600" spc="180">
                <a:latin typeface="Lucida Sans Unicode"/>
                <a:cs typeface="Lucida Sans Unicode"/>
              </a:rPr>
              <a:t> </a:t>
            </a:r>
            <a:r>
              <a:rPr dirty="0" sz="2600" spc="-325">
                <a:latin typeface="Lucida Sans Unicode"/>
                <a:cs typeface="Lucida Sans Unicode"/>
              </a:rPr>
              <a:t>cızırtısız</a:t>
            </a:r>
            <a:r>
              <a:rPr dirty="0" sz="2600" spc="135">
                <a:latin typeface="Lucida Sans Unicode"/>
                <a:cs typeface="Lucida Sans Unicode"/>
              </a:rPr>
              <a:t> </a:t>
            </a:r>
            <a:r>
              <a:rPr dirty="0" sz="2600" spc="-325">
                <a:latin typeface="Lucida Sans Unicode"/>
                <a:cs typeface="Lucida Sans Unicode"/>
              </a:rPr>
              <a:t>ve </a:t>
            </a:r>
            <a:r>
              <a:rPr dirty="0" sz="2600" spc="-315">
                <a:latin typeface="Lucida Sans Unicode"/>
                <a:cs typeface="Lucida Sans Unicode"/>
              </a:rPr>
              <a:t>anlaşılır</a:t>
            </a:r>
            <a:r>
              <a:rPr dirty="0" sz="2600" spc="-110">
                <a:latin typeface="Lucida Sans Unicode"/>
                <a:cs typeface="Lucida Sans Unicode"/>
              </a:rPr>
              <a:t> </a:t>
            </a:r>
            <a:r>
              <a:rPr dirty="0" sz="2600" spc="-400">
                <a:latin typeface="Lucida Sans Unicode"/>
                <a:cs typeface="Lucida Sans Unicode"/>
              </a:rPr>
              <a:t>aktartmı.</a:t>
            </a:r>
            <a:endParaRPr sz="26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802287" y="2544896"/>
            <a:ext cx="2251075" cy="2032000"/>
          </a:xfrm>
          <a:prstGeom prst="rect">
            <a:avLst/>
          </a:prstGeom>
        </p:spPr>
        <p:txBody>
          <a:bodyPr wrap="square" lIns="0" tIns="147320" rIns="0" bIns="0" rtlCol="0" vert="horz">
            <a:spAutoFit/>
          </a:bodyPr>
          <a:lstStyle/>
          <a:p>
            <a:pPr marL="40640">
              <a:lnSpc>
                <a:spcPct val="100000"/>
              </a:lnSpc>
              <a:spcBef>
                <a:spcPts val="1160"/>
              </a:spcBef>
            </a:pPr>
            <a:r>
              <a:rPr dirty="0" sz="2750" spc="-204">
                <a:latin typeface="Lucida Sans Unicode"/>
                <a:cs typeface="Lucida Sans Unicode"/>
              </a:rPr>
              <a:t>Tepki</a:t>
            </a:r>
            <a:r>
              <a:rPr dirty="0" sz="2750" spc="-250">
                <a:latin typeface="Lucida Sans Unicode"/>
                <a:cs typeface="Lucida Sans Unicode"/>
              </a:rPr>
              <a:t> </a:t>
            </a:r>
            <a:r>
              <a:rPr dirty="0" sz="2750" spc="-10">
                <a:latin typeface="Lucida Sans Unicode"/>
                <a:cs typeface="Lucida Sans Unicode"/>
              </a:rPr>
              <a:t>Süresi</a:t>
            </a:r>
            <a:endParaRPr sz="2750">
              <a:latin typeface="Lucida Sans Unicode"/>
              <a:cs typeface="Lucida Sans Unicode"/>
            </a:endParaRPr>
          </a:p>
          <a:p>
            <a:pPr marL="28575">
              <a:lnSpc>
                <a:spcPts val="2680"/>
              </a:lnSpc>
              <a:spcBef>
                <a:spcPts val="850"/>
              </a:spcBef>
            </a:pPr>
            <a:r>
              <a:rPr dirty="0" sz="2300" spc="-235">
                <a:latin typeface="Lucida Sans Unicode"/>
                <a:cs typeface="Lucida Sans Unicode"/>
              </a:rPr>
              <a:t>Algılamadan</a:t>
            </a:r>
            <a:r>
              <a:rPr dirty="0" sz="2300" spc="105">
                <a:latin typeface="Lucida Sans Unicode"/>
                <a:cs typeface="Lucida Sans Unicode"/>
              </a:rPr>
              <a:t> </a:t>
            </a:r>
            <a:r>
              <a:rPr dirty="0" sz="2300" spc="-185">
                <a:latin typeface="Lucida Sans Unicode"/>
                <a:cs typeface="Lucida Sans Unicode"/>
              </a:rPr>
              <a:t>sonra</a:t>
            </a:r>
            <a:endParaRPr sz="2300">
              <a:latin typeface="Lucida Sans Unicode"/>
              <a:cs typeface="Lucida Sans Unicode"/>
            </a:endParaRPr>
          </a:p>
          <a:p>
            <a:pPr marL="22225" marR="78105" indent="-10160">
              <a:lnSpc>
                <a:spcPts val="2600"/>
              </a:lnSpc>
              <a:spcBef>
                <a:spcPts val="140"/>
              </a:spcBef>
            </a:pPr>
            <a:r>
              <a:rPr dirty="0" sz="2300" spc="-515">
                <a:latin typeface="Lucida Sans Unicode"/>
                <a:cs typeface="Lucida Sans Unicode"/>
              </a:rPr>
              <a:t>&lt;</a:t>
            </a:r>
            <a:r>
              <a:rPr dirty="0" sz="2300" spc="-80">
                <a:latin typeface="Lucida Sans Unicode"/>
                <a:cs typeface="Lucida Sans Unicode"/>
              </a:rPr>
              <a:t> </a:t>
            </a:r>
            <a:r>
              <a:rPr dirty="0" sz="2300" spc="-180">
                <a:latin typeface="Lucida Sans Unicode"/>
                <a:cs typeface="Lucida Sans Unicode"/>
              </a:rPr>
              <a:t>2</a:t>
            </a:r>
            <a:r>
              <a:rPr dirty="0" sz="2300" spc="-290">
                <a:latin typeface="Lucida Sans Unicode"/>
                <a:cs typeface="Lucida Sans Unicode"/>
              </a:rPr>
              <a:t> </a:t>
            </a:r>
            <a:r>
              <a:rPr dirty="0" sz="2300" spc="-165">
                <a:latin typeface="Lucida Sans Unicode"/>
                <a:cs typeface="Lucida Sans Unicode"/>
              </a:rPr>
              <a:t>saniye</a:t>
            </a:r>
            <a:r>
              <a:rPr dirty="0" sz="2300" spc="-100">
                <a:latin typeface="Lucida Sans Unicode"/>
                <a:cs typeface="Lucida Sans Unicode"/>
              </a:rPr>
              <a:t> </a:t>
            </a:r>
            <a:r>
              <a:rPr dirty="0" sz="2300" spc="-20">
                <a:latin typeface="Lucida Sans Unicode"/>
                <a:cs typeface="Lucida Sans Unicode"/>
              </a:rPr>
              <a:t>içinde </a:t>
            </a:r>
            <a:r>
              <a:rPr dirty="0" sz="2200" spc="-55">
                <a:latin typeface="Lucida Sans Unicode"/>
                <a:cs typeface="Lucida Sans Unicode"/>
              </a:rPr>
              <a:t>ses</a:t>
            </a:r>
            <a:r>
              <a:rPr dirty="0" sz="2200" spc="-195">
                <a:latin typeface="Lucida Sans Unicode"/>
                <a:cs typeface="Lucida Sans Unicode"/>
              </a:rPr>
              <a:t> </a:t>
            </a:r>
            <a:r>
              <a:rPr dirty="0" sz="2200" spc="-30">
                <a:latin typeface="Lucida Sans Unicode"/>
                <a:cs typeface="Lucida Sans Unicode"/>
              </a:rPr>
              <a:t>dosyasını </a:t>
            </a:r>
            <a:r>
              <a:rPr dirty="0" sz="2400" spc="-260">
                <a:latin typeface="Lucida Sans Unicode"/>
                <a:cs typeface="Lucida Sans Unicode"/>
              </a:rPr>
              <a:t>çalmaya</a:t>
            </a:r>
            <a:r>
              <a:rPr dirty="0" sz="2400" spc="-65">
                <a:latin typeface="Lucida Sans Unicode"/>
                <a:cs typeface="Lucida Sans Unicode"/>
              </a:rPr>
              <a:t> </a:t>
            </a:r>
            <a:r>
              <a:rPr dirty="0" sz="2400" spc="-265">
                <a:latin typeface="Lucida Sans Unicode"/>
                <a:cs typeface="Lucida Sans Unicode"/>
              </a:rPr>
              <a:t>başlama.</a:t>
            </a:r>
            <a:endParaRPr sz="24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781288" y="5925885"/>
            <a:ext cx="2475230" cy="2023745"/>
          </a:xfrm>
          <a:prstGeom prst="rect">
            <a:avLst/>
          </a:prstGeom>
        </p:spPr>
        <p:txBody>
          <a:bodyPr wrap="square" lIns="0" tIns="144780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140"/>
              </a:spcBef>
            </a:pPr>
            <a:r>
              <a:rPr dirty="0" sz="2850" spc="-175">
                <a:latin typeface="Lucida Sans Unicode"/>
                <a:cs typeface="Lucida Sans Unicode"/>
              </a:rPr>
              <a:t>Sürdürülebilirlik</a:t>
            </a:r>
            <a:endParaRPr sz="2850">
              <a:latin typeface="Lucida Sans Unicode"/>
              <a:cs typeface="Lucida Sans Unicode"/>
            </a:endParaRPr>
          </a:p>
          <a:p>
            <a:pPr marL="12700" marR="120014" indent="13335">
              <a:lnSpc>
                <a:spcPct val="94800"/>
              </a:lnSpc>
              <a:spcBef>
                <a:spcPts val="969"/>
              </a:spcBef>
            </a:pPr>
            <a:r>
              <a:rPr dirty="0" sz="2300" spc="-170">
                <a:latin typeface="Lucida Sans Unicode"/>
                <a:cs typeface="Lucida Sans Unicode"/>
              </a:rPr>
              <a:t>Ziyaretşi</a:t>
            </a:r>
            <a:r>
              <a:rPr dirty="0" sz="2300" spc="35">
                <a:latin typeface="Lucida Sans Unicode"/>
                <a:cs typeface="Lucida Sans Unicode"/>
              </a:rPr>
              <a:t> </a:t>
            </a:r>
            <a:r>
              <a:rPr dirty="0" sz="2300" spc="-75">
                <a:latin typeface="Lucida Sans Unicode"/>
                <a:cs typeface="Lucida Sans Unicode"/>
              </a:rPr>
              <a:t>yokken </a:t>
            </a:r>
            <a:r>
              <a:rPr dirty="0" sz="2350" spc="-225">
                <a:latin typeface="Lucida Sans Unicode"/>
                <a:cs typeface="Lucida Sans Unicode"/>
              </a:rPr>
              <a:t>enerji</a:t>
            </a:r>
            <a:r>
              <a:rPr dirty="0" sz="2350" spc="-145">
                <a:latin typeface="Lucida Sans Unicode"/>
                <a:cs typeface="Lucida Sans Unicode"/>
              </a:rPr>
              <a:t> </a:t>
            </a:r>
            <a:r>
              <a:rPr dirty="0" sz="2350" spc="-215">
                <a:latin typeface="Lucida Sans Unicode"/>
                <a:cs typeface="Lucida Sans Unicode"/>
              </a:rPr>
              <a:t>tasarrufu</a:t>
            </a:r>
            <a:r>
              <a:rPr dirty="0" sz="2350" spc="-100">
                <a:latin typeface="Lucida Sans Unicode"/>
                <a:cs typeface="Lucida Sans Unicode"/>
              </a:rPr>
              <a:t> </a:t>
            </a:r>
            <a:r>
              <a:rPr dirty="0" sz="2350" spc="-120">
                <a:latin typeface="Lucida Sans Unicode"/>
                <a:cs typeface="Lucida Sans Unicode"/>
              </a:rPr>
              <a:t>için </a:t>
            </a:r>
            <a:r>
              <a:rPr dirty="0" sz="2200" spc="-150">
                <a:latin typeface="Lucida Sans Unicode"/>
                <a:cs typeface="Lucida Sans Unicode"/>
              </a:rPr>
              <a:t>bekleme</a:t>
            </a:r>
            <a:r>
              <a:rPr dirty="0" sz="2200" spc="-15">
                <a:latin typeface="Lucida Sans Unicode"/>
                <a:cs typeface="Lucida Sans Unicode"/>
              </a:rPr>
              <a:t> </a:t>
            </a:r>
            <a:r>
              <a:rPr dirty="0" sz="2200" spc="-10">
                <a:latin typeface="Lucida Sans Unicode"/>
                <a:cs typeface="Lucida Sans Unicode"/>
              </a:rPr>
              <a:t>(idle) </a:t>
            </a:r>
            <a:r>
              <a:rPr dirty="0" sz="2200" spc="-215">
                <a:latin typeface="Lucida Sans Unicode"/>
                <a:cs typeface="Lucida Sans Unicode"/>
              </a:rPr>
              <a:t>moduna</a:t>
            </a:r>
            <a:r>
              <a:rPr dirty="0" sz="2200" spc="50">
                <a:latin typeface="Lucida Sans Unicode"/>
                <a:cs typeface="Lucida Sans Unicode"/>
              </a:rPr>
              <a:t> </a:t>
            </a:r>
            <a:r>
              <a:rPr dirty="0" sz="2200" spc="-10">
                <a:latin typeface="Lucida Sans Unicode"/>
                <a:cs typeface="Lucida Sans Unicode"/>
              </a:rPr>
              <a:t>geçme.</a:t>
            </a:r>
            <a:endParaRPr sz="22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244905" y="2484261"/>
            <a:ext cx="2835910" cy="4279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600">
                <a:solidFill>
                  <a:srgbClr val="AF6244"/>
                </a:solidFill>
                <a:latin typeface="Lucida Sans Unicode"/>
                <a:cs typeface="Lucida Sans Unicode"/>
              </a:rPr>
              <a:t>KAPSAM</a:t>
            </a:r>
            <a:r>
              <a:rPr dirty="0" sz="2600" spc="-190">
                <a:solidFill>
                  <a:srgbClr val="AF6244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110">
                <a:solidFill>
                  <a:srgbClr val="A8725B"/>
                </a:solidFill>
                <a:latin typeface="Lucida Sans Unicode"/>
                <a:cs typeface="Lucida Sans Unicode"/>
              </a:rPr>
              <a:t>DAHİLİ</a:t>
            </a:r>
            <a:r>
              <a:rPr dirty="0" sz="2600" spc="-40">
                <a:solidFill>
                  <a:srgbClr val="A8725B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25">
                <a:solidFill>
                  <a:srgbClr val="A5664B"/>
                </a:solidFill>
                <a:latin typeface="Lucida Sans Unicode"/>
                <a:cs typeface="Lucida Sans Unicode"/>
              </a:rPr>
              <a:t>(J)</a:t>
            </a:r>
            <a:endParaRPr sz="26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661821" y="2484261"/>
            <a:ext cx="2552065" cy="4279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600">
                <a:solidFill>
                  <a:srgbClr val="B8674B"/>
                </a:solidFill>
                <a:latin typeface="Lucida Sans Unicode"/>
                <a:cs typeface="Lucida Sans Unicode"/>
              </a:rPr>
              <a:t>KAPSAM</a:t>
            </a:r>
            <a:r>
              <a:rPr dirty="0" sz="2600" spc="-80">
                <a:solidFill>
                  <a:srgbClr val="B8674B"/>
                </a:solidFill>
                <a:latin typeface="Lucida Sans Unicode"/>
                <a:cs typeface="Lucida Sans Unicode"/>
              </a:rPr>
              <a:t> </a:t>
            </a:r>
            <a:r>
              <a:rPr dirty="0" baseline="1068" sz="3900">
                <a:solidFill>
                  <a:srgbClr val="A36249"/>
                </a:solidFill>
                <a:latin typeface="Lucida Sans Unicode"/>
                <a:cs typeface="Lucida Sans Unicode"/>
              </a:rPr>
              <a:t>DIŞ</a:t>
            </a:r>
            <a:r>
              <a:rPr dirty="0" baseline="-2136" sz="3900">
                <a:solidFill>
                  <a:srgbClr val="A36249"/>
                </a:solidFill>
                <a:latin typeface="Lucida Sans Unicode"/>
                <a:cs typeface="Lucida Sans Unicode"/>
              </a:rPr>
              <a:t>I</a:t>
            </a:r>
            <a:r>
              <a:rPr dirty="0" baseline="-2136" sz="3900" spc="-592">
                <a:solidFill>
                  <a:srgbClr val="A36249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25">
                <a:solidFill>
                  <a:srgbClr val="A06954"/>
                </a:solidFill>
                <a:latin typeface="Lucida Sans Unicode"/>
                <a:cs typeface="Lucida Sans Unicode"/>
              </a:rPr>
              <a:t>(X)</a:t>
            </a:r>
            <a:endParaRPr sz="26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689487" y="3671710"/>
            <a:ext cx="2030730" cy="4279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600" spc="-204">
                <a:latin typeface="Lucida Sans Unicode"/>
                <a:cs typeface="Lucida Sans Unicode"/>
              </a:rPr>
              <a:t>Mesafe</a:t>
            </a:r>
            <a:r>
              <a:rPr dirty="0" sz="2600" spc="-100">
                <a:latin typeface="Lucida Sans Unicode"/>
                <a:cs typeface="Lucida Sans Unicode"/>
              </a:rPr>
              <a:t> </a:t>
            </a:r>
            <a:r>
              <a:rPr dirty="0" sz="2600" spc="-345">
                <a:latin typeface="Lucida Sans Unicode"/>
                <a:cs typeface="Lucida Sans Unicode"/>
              </a:rPr>
              <a:t>ölçümu</a:t>
            </a:r>
            <a:endParaRPr sz="26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677772" y="3862210"/>
            <a:ext cx="189230" cy="4279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600" spc="-395">
                <a:solidFill>
                  <a:srgbClr val="AE5E41"/>
                </a:solidFill>
                <a:latin typeface="Lucida Sans Unicode"/>
                <a:cs typeface="Lucida Sans Unicode"/>
              </a:rPr>
              <a:t>X</a:t>
            </a:r>
            <a:endParaRPr sz="26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054619" y="3849510"/>
            <a:ext cx="2187575" cy="117729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marL="12700" marR="5080" indent="13335">
              <a:lnSpc>
                <a:spcPct val="94600"/>
              </a:lnSpc>
              <a:spcBef>
                <a:spcPts val="305"/>
              </a:spcBef>
            </a:pPr>
            <a:r>
              <a:rPr dirty="0" sz="2600" spc="-290">
                <a:latin typeface="Lucida Sans Unicode"/>
                <a:cs typeface="Lucida Sans Unicode"/>
              </a:rPr>
              <a:t>Kablosuz </a:t>
            </a:r>
            <a:r>
              <a:rPr dirty="0" sz="2600" spc="-280">
                <a:latin typeface="Lucida Sans Unicode"/>
                <a:cs typeface="Lucida Sans Unicode"/>
              </a:rPr>
              <a:t>haberleşme </a:t>
            </a:r>
            <a:r>
              <a:rPr dirty="0" sz="2600" spc="-210">
                <a:latin typeface="Lucida Sans Unicode"/>
                <a:cs typeface="Lucida Sans Unicode"/>
              </a:rPr>
              <a:t>(WiFi/Bluetooth)</a:t>
            </a:r>
            <a:endParaRPr sz="26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687841" y="4365271"/>
            <a:ext cx="2248535" cy="810895"/>
          </a:xfrm>
          <a:prstGeom prst="rect">
            <a:avLst/>
          </a:prstGeom>
        </p:spPr>
        <p:txBody>
          <a:bodyPr wrap="square" lIns="0" tIns="75565" rIns="0" bIns="0" rtlCol="0" vert="horz">
            <a:spAutoFit/>
          </a:bodyPr>
          <a:lstStyle/>
          <a:p>
            <a:pPr marL="29209" marR="5080" indent="-17145">
              <a:lnSpc>
                <a:spcPts val="2850"/>
              </a:lnSpc>
              <a:spcBef>
                <a:spcPts val="595"/>
              </a:spcBef>
            </a:pPr>
            <a:r>
              <a:rPr dirty="0" sz="2750" spc="-345">
                <a:latin typeface="Lucida Sans Unicode"/>
                <a:cs typeface="Lucida Sans Unicode"/>
              </a:rPr>
              <a:t>Micro</a:t>
            </a:r>
            <a:r>
              <a:rPr dirty="0" sz="2750" spc="-95">
                <a:latin typeface="Lucida Sans Unicode"/>
                <a:cs typeface="Lucida Sans Unicode"/>
              </a:rPr>
              <a:t> </a:t>
            </a:r>
            <a:r>
              <a:rPr dirty="0" sz="2750" spc="-305">
                <a:latin typeface="Lucida Sans Unicode"/>
                <a:cs typeface="Lucida Sans Unicode"/>
              </a:rPr>
              <a:t>SD</a:t>
            </a:r>
            <a:r>
              <a:rPr dirty="0" sz="2750" spc="-270">
                <a:latin typeface="Lucida Sans Unicode"/>
                <a:cs typeface="Lucida Sans Unicode"/>
              </a:rPr>
              <a:t> </a:t>
            </a:r>
            <a:r>
              <a:rPr dirty="0" sz="2750" spc="-330">
                <a:latin typeface="Lucida Sans Unicode"/>
                <a:cs typeface="Lucida Sans Unicode"/>
              </a:rPr>
              <a:t>karttan </a:t>
            </a:r>
            <a:r>
              <a:rPr dirty="0" sz="2750" spc="-275">
                <a:latin typeface="Lucida Sans Unicode"/>
                <a:cs typeface="Lucida Sans Unicode"/>
              </a:rPr>
              <a:t>veri</a:t>
            </a:r>
            <a:r>
              <a:rPr dirty="0" sz="2750" spc="-335">
                <a:latin typeface="Lucida Sans Unicode"/>
                <a:cs typeface="Lucida Sans Unicode"/>
              </a:rPr>
              <a:t> </a:t>
            </a:r>
            <a:r>
              <a:rPr dirty="0" sz="2750" spc="-509">
                <a:latin typeface="Lucida Sans Unicode"/>
                <a:cs typeface="Lucida Sans Unicode"/>
              </a:rPr>
              <a:t>okuma</a:t>
            </a:r>
            <a:endParaRPr sz="27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704381" y="5456060"/>
            <a:ext cx="1388745" cy="789940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3335" marR="5080" indent="-1270">
              <a:lnSpc>
                <a:spcPts val="2850"/>
              </a:lnSpc>
              <a:spcBef>
                <a:spcPts val="455"/>
              </a:spcBef>
            </a:pPr>
            <a:r>
              <a:rPr dirty="0" sz="2600" spc="-135">
                <a:latin typeface="Lucida Sans Unicode"/>
                <a:cs typeface="Lucida Sans Unicode"/>
              </a:rPr>
              <a:t>Ses</a:t>
            </a:r>
            <a:r>
              <a:rPr dirty="0" sz="2600" spc="-295">
                <a:latin typeface="Lucida Sans Unicode"/>
                <a:cs typeface="Lucida Sans Unicode"/>
              </a:rPr>
              <a:t> </a:t>
            </a:r>
            <a:r>
              <a:rPr dirty="0" sz="2600" spc="-235">
                <a:latin typeface="Lucida Sans Unicode"/>
                <a:cs typeface="Lucida Sans Unicode"/>
              </a:rPr>
              <a:t>sinyali </a:t>
            </a:r>
            <a:r>
              <a:rPr dirty="0" sz="2600" spc="-275">
                <a:latin typeface="Lucida Sans Unicode"/>
                <a:cs typeface="Lucida Sans Unicode"/>
              </a:rPr>
              <a:t>yükseltme</a:t>
            </a:r>
            <a:endParaRPr sz="26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705265" y="6529210"/>
            <a:ext cx="1687195" cy="79629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 marR="5080" indent="-635">
              <a:lnSpc>
                <a:spcPts val="2900"/>
              </a:lnSpc>
              <a:spcBef>
                <a:spcPts val="415"/>
              </a:spcBef>
            </a:pPr>
            <a:r>
              <a:rPr dirty="0" sz="2600" spc="-310">
                <a:latin typeface="Lucida Sans Unicode"/>
                <a:cs typeface="Lucida Sans Unicode"/>
              </a:rPr>
              <a:t>Arduino</a:t>
            </a:r>
            <a:r>
              <a:rPr dirty="0" sz="2600" spc="-85">
                <a:latin typeface="Lucida Sans Unicode"/>
                <a:cs typeface="Lucida Sans Unicode"/>
              </a:rPr>
              <a:t> </a:t>
            </a:r>
            <a:r>
              <a:rPr dirty="0" sz="2600" spc="-545">
                <a:latin typeface="Lucida Sans Unicode"/>
                <a:cs typeface="Lucida Sans Unicode"/>
              </a:rPr>
              <a:t>C++ </a:t>
            </a:r>
            <a:r>
              <a:rPr dirty="0" sz="2600" spc="-280">
                <a:latin typeface="Lucida Sans Unicode"/>
                <a:cs typeface="Lucida Sans Unicode"/>
              </a:rPr>
              <a:t>yazılımı.</a:t>
            </a:r>
            <a:endParaRPr sz="26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677772" y="5341760"/>
            <a:ext cx="2465070" cy="80264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403225" marR="5080" indent="-391160">
              <a:lnSpc>
                <a:spcPts val="2950"/>
              </a:lnSpc>
              <a:spcBef>
                <a:spcPts val="375"/>
              </a:spcBef>
              <a:tabLst>
                <a:tab pos="402590" algn="l"/>
              </a:tabLst>
            </a:pPr>
            <a:r>
              <a:rPr dirty="0" sz="2600" spc="-330">
                <a:solidFill>
                  <a:srgbClr val="AC5D3F"/>
                </a:solidFill>
                <a:latin typeface="Lucida Sans Unicode"/>
                <a:cs typeface="Lucida Sans Unicode"/>
              </a:rPr>
              <a:t>X</a:t>
            </a:r>
            <a:r>
              <a:rPr dirty="0" sz="2600">
                <a:solidFill>
                  <a:srgbClr val="AC5D3F"/>
                </a:solidFill>
                <a:latin typeface="Lucida Sans Unicode"/>
                <a:cs typeface="Lucida Sans Unicode"/>
              </a:rPr>
              <a:t>	</a:t>
            </a:r>
            <a:r>
              <a:rPr dirty="0" sz="2600" spc="-270">
                <a:latin typeface="Lucida Sans Unicode"/>
                <a:cs typeface="Lucida Sans Unicode"/>
              </a:rPr>
              <a:t>Mobil</a:t>
            </a:r>
            <a:r>
              <a:rPr dirty="0" sz="2600" spc="-180">
                <a:latin typeface="Lucida Sans Unicode"/>
                <a:cs typeface="Lucida Sans Unicode"/>
              </a:rPr>
              <a:t> </a:t>
            </a:r>
            <a:r>
              <a:rPr dirty="0" sz="2600" spc="-325">
                <a:latin typeface="Lucida Sans Unicode"/>
                <a:cs typeface="Lucida Sans Unicode"/>
              </a:rPr>
              <a:t>uygulama </a:t>
            </a:r>
            <a:r>
              <a:rPr dirty="0" sz="2600" spc="-275">
                <a:latin typeface="Lucida Sans Unicode"/>
                <a:cs typeface="Lucida Sans Unicode"/>
              </a:rPr>
              <a:t>entegrasyonu</a:t>
            </a:r>
            <a:endParaRPr sz="26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296369" y="7697610"/>
            <a:ext cx="5840095" cy="78359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 marR="5080" indent="15875">
              <a:lnSpc>
                <a:spcPts val="2800"/>
              </a:lnSpc>
              <a:spcBef>
                <a:spcPts val="495"/>
              </a:spcBef>
            </a:pPr>
            <a:r>
              <a:rPr dirty="0" sz="2600" spc="-290" i="1">
                <a:latin typeface="Arial"/>
                <a:cs typeface="Arial"/>
              </a:rPr>
              <a:t>Bu</a:t>
            </a:r>
            <a:r>
              <a:rPr dirty="0" sz="2600" spc="-30" i="1">
                <a:latin typeface="Arial"/>
                <a:cs typeface="Arial"/>
              </a:rPr>
              <a:t> </a:t>
            </a:r>
            <a:r>
              <a:rPr dirty="0" sz="2600" spc="-160" i="1">
                <a:latin typeface="Arial"/>
                <a:cs typeface="Arial"/>
              </a:rPr>
              <a:t>sınırlarna,</a:t>
            </a:r>
            <a:r>
              <a:rPr dirty="0" sz="2600" spc="-25" i="1">
                <a:latin typeface="Arial"/>
                <a:cs typeface="Arial"/>
              </a:rPr>
              <a:t> </a:t>
            </a:r>
            <a:r>
              <a:rPr dirty="0" sz="2600" spc="-85" i="1">
                <a:latin typeface="Arial"/>
                <a:cs typeface="Arial"/>
              </a:rPr>
              <a:t>prototip</a:t>
            </a:r>
            <a:r>
              <a:rPr dirty="0" sz="2600" spc="-95" i="1">
                <a:latin typeface="Arial"/>
                <a:cs typeface="Arial"/>
              </a:rPr>
              <a:t> </a:t>
            </a:r>
            <a:r>
              <a:rPr dirty="0" sz="2600" spc="-175" i="1">
                <a:latin typeface="Arial"/>
                <a:cs typeface="Arial"/>
              </a:rPr>
              <a:t>aşamasında</a:t>
            </a:r>
            <a:r>
              <a:rPr dirty="0" sz="2600" spc="20" i="1">
                <a:latin typeface="Arial"/>
                <a:cs typeface="Arial"/>
              </a:rPr>
              <a:t> </a:t>
            </a:r>
            <a:r>
              <a:rPr dirty="0" sz="2600" spc="-70" i="1">
                <a:latin typeface="Arial"/>
                <a:cs typeface="Arial"/>
              </a:rPr>
              <a:t>bilinçli</a:t>
            </a:r>
            <a:r>
              <a:rPr dirty="0" sz="2600" spc="20" i="1">
                <a:latin typeface="Arial"/>
                <a:cs typeface="Arial"/>
              </a:rPr>
              <a:t> </a:t>
            </a:r>
            <a:r>
              <a:rPr dirty="0" sz="2600" spc="-65" i="1">
                <a:latin typeface="Arial"/>
                <a:cs typeface="Arial"/>
              </a:rPr>
              <a:t>bir </a:t>
            </a:r>
            <a:r>
              <a:rPr dirty="0" sz="2600" spc="-220" i="1">
                <a:latin typeface="Arial"/>
                <a:cs typeface="Arial"/>
              </a:rPr>
              <a:t>Odaklanma</a:t>
            </a:r>
            <a:r>
              <a:rPr dirty="0" sz="2600" spc="70" i="1">
                <a:latin typeface="Arial"/>
                <a:cs typeface="Arial"/>
              </a:rPr>
              <a:t> </a:t>
            </a:r>
            <a:r>
              <a:rPr dirty="0" sz="2600" spc="-25" i="1">
                <a:latin typeface="Arial"/>
                <a:cs typeface="Arial"/>
              </a:rPr>
              <a:t>tercihidir.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3482" y="7353300"/>
            <a:ext cx="3315301" cy="1016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779" y="3390899"/>
            <a:ext cx="3328004" cy="1143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623639" y="6540500"/>
            <a:ext cx="1702108" cy="13843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598235" y="2832099"/>
            <a:ext cx="1816430" cy="10287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554391" y="3403599"/>
            <a:ext cx="4433105" cy="39497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139923" y="6718300"/>
            <a:ext cx="1727513" cy="147320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089114" y="2603499"/>
            <a:ext cx="1968858" cy="146050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3184999" y="7353300"/>
            <a:ext cx="3315301" cy="10160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3184999" y="3340099"/>
            <a:ext cx="3315301" cy="114300"/>
          </a:xfrm>
          <a:prstGeom prst="rect">
            <a:avLst/>
          </a:prstGeom>
        </p:spPr>
      </p:pic>
      <p:sp>
        <p:nvSpPr>
          <p:cNvPr id="11" name="object 11" descr=""/>
          <p:cNvSpPr/>
          <p:nvPr/>
        </p:nvSpPr>
        <p:spPr>
          <a:xfrm>
            <a:off x="6186023" y="1085849"/>
            <a:ext cx="407034" cy="0"/>
          </a:xfrm>
          <a:custGeom>
            <a:avLst/>
            <a:gdLst/>
            <a:ahLst/>
            <a:cxnLst/>
            <a:rect l="l" t="t" r="r" b="b"/>
            <a:pathLst>
              <a:path w="407034" h="0">
                <a:moveTo>
                  <a:pt x="0" y="0"/>
                </a:moveTo>
                <a:lnTo>
                  <a:pt x="406473" y="0"/>
                </a:lnTo>
              </a:path>
            </a:pathLst>
          </a:custGeom>
          <a:ln w="12700">
            <a:solidFill>
              <a:srgbClr val="8E8E8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01320" rIns="0" bIns="0" rtlCol="0" vert="horz">
            <a:spAutoFit/>
          </a:bodyPr>
          <a:lstStyle/>
          <a:p>
            <a:pPr marL="2607945">
              <a:lnSpc>
                <a:spcPct val="100000"/>
              </a:lnSpc>
              <a:spcBef>
                <a:spcPts val="135"/>
              </a:spcBef>
            </a:pPr>
            <a:r>
              <a:rPr dirty="0" sz="5450" spc="-190">
                <a:solidFill>
                  <a:srgbClr val="1C1C1C"/>
                </a:solidFill>
              </a:rPr>
              <a:t>Prototipi</a:t>
            </a:r>
            <a:r>
              <a:rPr dirty="0" sz="5450" spc="-445">
                <a:solidFill>
                  <a:srgbClr val="1C1C1C"/>
                </a:solidFill>
              </a:rPr>
              <a:t> </a:t>
            </a:r>
            <a:r>
              <a:rPr dirty="0" sz="5450" spc="-145">
                <a:solidFill>
                  <a:srgbClr val="212121"/>
                </a:solidFill>
              </a:rPr>
              <a:t>Hayata</a:t>
            </a:r>
            <a:r>
              <a:rPr dirty="0" sz="5450" spc="-185">
                <a:solidFill>
                  <a:srgbClr val="212121"/>
                </a:solidFill>
              </a:rPr>
              <a:t> </a:t>
            </a:r>
            <a:r>
              <a:rPr dirty="0" sz="5450" spc="-185">
                <a:solidFill>
                  <a:srgbClr val="1C1C1C"/>
                </a:solidFill>
              </a:rPr>
              <a:t>Geçiren</a:t>
            </a:r>
            <a:r>
              <a:rPr dirty="0" sz="5450" spc="-425">
                <a:solidFill>
                  <a:srgbClr val="1C1C1C"/>
                </a:solidFill>
              </a:rPr>
              <a:t> </a:t>
            </a:r>
            <a:r>
              <a:rPr dirty="0" sz="5450" spc="-70">
                <a:solidFill>
                  <a:srgbClr val="1A1A1A"/>
                </a:solidFill>
              </a:rPr>
              <a:t>Bileşenler</a:t>
            </a:r>
            <a:endParaRPr sz="5450"/>
          </a:p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20"/>
              </a:lnSpc>
              <a:tabLst>
                <a:tab pos="246379" algn="l"/>
              </a:tabLst>
            </a:pPr>
            <a:r>
              <a:rPr dirty="0" spc="-50"/>
              <a:t>G</a:t>
            </a:r>
            <a:r>
              <a:rPr dirty="0"/>
              <a:t>	</a:t>
            </a:r>
            <a:r>
              <a:rPr dirty="0" spc="-30"/>
              <a:t>NotebookLM</a:t>
            </a:r>
          </a:p>
        </p:txBody>
      </p:sp>
      <p:sp>
        <p:nvSpPr>
          <p:cNvPr id="13" name="object 13" descr=""/>
          <p:cNvSpPr txBox="1"/>
          <p:nvPr/>
        </p:nvSpPr>
        <p:spPr>
          <a:xfrm>
            <a:off x="1042017" y="2489552"/>
            <a:ext cx="3157220" cy="24212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731010">
              <a:lnSpc>
                <a:spcPts val="3160"/>
              </a:lnSpc>
              <a:spcBef>
                <a:spcPts val="95"/>
              </a:spcBef>
            </a:pPr>
            <a:r>
              <a:rPr dirty="0" sz="2850" spc="-254">
                <a:latin typeface="Lucida Sans Unicode"/>
                <a:cs typeface="Lucida Sans Unicode"/>
              </a:rPr>
              <a:t>HC-</a:t>
            </a:r>
            <a:r>
              <a:rPr dirty="0" sz="2850" spc="-190">
                <a:latin typeface="Lucida Sans Unicode"/>
                <a:cs typeface="Lucida Sans Unicode"/>
              </a:rPr>
              <a:t>SR04</a:t>
            </a:r>
            <a:endParaRPr sz="2850">
              <a:latin typeface="Lucida Sans Unicode"/>
              <a:cs typeface="Lucida Sans Unicode"/>
            </a:endParaRPr>
          </a:p>
          <a:p>
            <a:pPr algn="ctr" marL="468630">
              <a:lnSpc>
                <a:spcPts val="3160"/>
              </a:lnSpc>
            </a:pPr>
            <a:r>
              <a:rPr dirty="0" sz="2850" spc="-225">
                <a:solidFill>
                  <a:srgbClr val="0A0A0A"/>
                </a:solidFill>
                <a:latin typeface="Lucida Sans Unicode"/>
                <a:cs typeface="Lucida Sans Unicode"/>
              </a:rPr>
              <a:t>Ultrasonik</a:t>
            </a:r>
            <a:r>
              <a:rPr dirty="0" sz="2850" spc="-4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2850" spc="-140">
                <a:latin typeface="Lucida Sans Unicode"/>
                <a:cs typeface="Lucida Sans Unicode"/>
              </a:rPr>
              <a:t>Sensör</a:t>
            </a:r>
            <a:endParaRPr sz="2850">
              <a:latin typeface="Lucida Sans Unicode"/>
              <a:cs typeface="Lucida Sans Unicode"/>
            </a:endParaRPr>
          </a:p>
          <a:p>
            <a:pPr algn="r" marR="7620">
              <a:lnSpc>
                <a:spcPct val="100000"/>
              </a:lnSpc>
              <a:spcBef>
                <a:spcPts val="2130"/>
              </a:spcBef>
            </a:pPr>
            <a:r>
              <a:rPr dirty="0" sz="2200">
                <a:solidFill>
                  <a:srgbClr val="AE6B52"/>
                </a:solidFill>
                <a:latin typeface="Lucida Sans Unicode"/>
                <a:cs typeface="Lucida Sans Unicode"/>
              </a:rPr>
              <a:t>Sistemin</a:t>
            </a:r>
            <a:r>
              <a:rPr dirty="0" sz="2200" spc="-165">
                <a:solidFill>
                  <a:srgbClr val="AE6B52"/>
                </a:solidFill>
                <a:latin typeface="Lucida Sans Unicode"/>
                <a:cs typeface="Lucida Sans Unicode"/>
              </a:rPr>
              <a:t> </a:t>
            </a:r>
            <a:r>
              <a:rPr dirty="0" sz="2200" spc="-10">
                <a:solidFill>
                  <a:srgbClr val="A05B44"/>
                </a:solidFill>
                <a:latin typeface="Lucida Sans Unicode"/>
                <a:cs typeface="Lucida Sans Unicode"/>
              </a:rPr>
              <a:t>Gözleri</a:t>
            </a:r>
            <a:endParaRPr sz="2200">
              <a:latin typeface="Lucida Sans Unicode"/>
              <a:cs typeface="Lucida Sans Unicode"/>
            </a:endParaRPr>
          </a:p>
          <a:p>
            <a:pPr algn="r" marL="481965" marR="9525" indent="-469900">
              <a:lnSpc>
                <a:spcPts val="2250"/>
              </a:lnSpc>
              <a:spcBef>
                <a:spcPts val="1060"/>
              </a:spcBef>
            </a:pPr>
            <a:r>
              <a:rPr dirty="0" sz="2050" spc="-175">
                <a:latin typeface="Lucida Sans Unicode"/>
                <a:cs typeface="Lucida Sans Unicode"/>
              </a:rPr>
              <a:t>Ziyaretçinin</a:t>
            </a:r>
            <a:r>
              <a:rPr dirty="0" sz="2050" spc="60">
                <a:latin typeface="Lucida Sans Unicode"/>
                <a:cs typeface="Lucida Sans Unicode"/>
              </a:rPr>
              <a:t> </a:t>
            </a:r>
            <a:r>
              <a:rPr dirty="0" sz="2050" spc="-165">
                <a:latin typeface="Lucida Sans Unicode"/>
                <a:cs typeface="Lucida Sans Unicode"/>
              </a:rPr>
              <a:t>mesafesini</a:t>
            </a:r>
            <a:r>
              <a:rPr dirty="0" sz="2050" spc="-40">
                <a:latin typeface="Lucida Sans Unicode"/>
                <a:cs typeface="Lucida Sans Unicode"/>
              </a:rPr>
              <a:t> </a:t>
            </a:r>
            <a:r>
              <a:rPr dirty="0" sz="2050" spc="-155">
                <a:latin typeface="Lucida Sans Unicode"/>
                <a:cs typeface="Lucida Sans Unicode"/>
              </a:rPr>
              <a:t>sonar </a:t>
            </a:r>
            <a:r>
              <a:rPr dirty="0" sz="2050" spc="-165">
                <a:latin typeface="Lucida Sans Unicode"/>
                <a:cs typeface="Lucida Sans Unicode"/>
              </a:rPr>
              <a:t>prensıbiyle,</a:t>
            </a:r>
            <a:r>
              <a:rPr dirty="0" sz="2050" spc="90">
                <a:latin typeface="Lucida Sans Unicode"/>
                <a:cs typeface="Lucida Sans Unicode"/>
              </a:rPr>
              <a:t> </a:t>
            </a:r>
            <a:r>
              <a:rPr dirty="0" sz="2050" spc="-85">
                <a:latin typeface="Lucida Sans Unicode"/>
                <a:cs typeface="Lucida Sans Unicode"/>
              </a:rPr>
              <a:t>ses</a:t>
            </a:r>
            <a:r>
              <a:rPr dirty="0" sz="2050" spc="-229">
                <a:latin typeface="Lucida Sans Unicode"/>
                <a:cs typeface="Lucida Sans Unicode"/>
              </a:rPr>
              <a:t> </a:t>
            </a:r>
            <a:r>
              <a:rPr dirty="0" sz="2050" spc="-160">
                <a:latin typeface="Lucida Sans Unicode"/>
                <a:cs typeface="Lucida Sans Unicode"/>
              </a:rPr>
              <a:t>dalgaları</a:t>
            </a:r>
            <a:endParaRPr sz="2050">
              <a:latin typeface="Lucida Sans Unicode"/>
              <a:cs typeface="Lucida Sans Unicode"/>
            </a:endParaRPr>
          </a:p>
          <a:p>
            <a:pPr algn="r" marR="6985">
              <a:lnSpc>
                <a:spcPts val="2210"/>
              </a:lnSpc>
            </a:pPr>
            <a:r>
              <a:rPr dirty="0" sz="2050" spc="-200">
                <a:latin typeface="Lucida Sans Unicode"/>
                <a:cs typeface="Lucida Sans Unicode"/>
              </a:rPr>
              <a:t>kullanarak</a:t>
            </a:r>
            <a:r>
              <a:rPr dirty="0" sz="2050" spc="95">
                <a:latin typeface="Lucida Sans Unicode"/>
                <a:cs typeface="Lucida Sans Unicode"/>
              </a:rPr>
              <a:t> </a:t>
            </a:r>
            <a:r>
              <a:rPr dirty="0" sz="2050" spc="-10">
                <a:latin typeface="Lucida Sans Unicode"/>
                <a:cs typeface="Lucida Sans Unicode"/>
              </a:rPr>
              <a:t>ölçer.</a:t>
            </a:r>
            <a:endParaRPr sz="20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40355" y="6825191"/>
            <a:ext cx="3060065" cy="20466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700" spc="-210">
                <a:latin typeface="Lucida Sans Unicode"/>
                <a:cs typeface="Lucida Sans Unicode"/>
              </a:rPr>
              <a:t>Yardımcı</a:t>
            </a:r>
            <a:r>
              <a:rPr dirty="0" sz="2700" spc="-215">
                <a:latin typeface="Lucida Sans Unicode"/>
                <a:cs typeface="Lucida Sans Unicode"/>
              </a:rPr>
              <a:t> </a:t>
            </a:r>
            <a:r>
              <a:rPr dirty="0" sz="2700" spc="-155">
                <a:latin typeface="Lucida Sans Unicode"/>
                <a:cs typeface="Lucida Sans Unicode"/>
              </a:rPr>
              <a:t>Malzemeler</a:t>
            </a:r>
            <a:endParaRPr sz="270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2260"/>
              </a:spcBef>
            </a:pPr>
            <a:r>
              <a:rPr dirty="0" sz="2200">
                <a:solidFill>
                  <a:srgbClr val="A3624B"/>
                </a:solidFill>
                <a:latin typeface="Lucida Sans Unicode"/>
                <a:cs typeface="Lucida Sans Unicode"/>
              </a:rPr>
              <a:t>Sistemin</a:t>
            </a:r>
            <a:r>
              <a:rPr dirty="0" sz="2200" spc="-160">
                <a:solidFill>
                  <a:srgbClr val="A3624B"/>
                </a:solidFill>
                <a:latin typeface="Lucida Sans Unicode"/>
                <a:cs typeface="Lucida Sans Unicode"/>
              </a:rPr>
              <a:t> </a:t>
            </a:r>
            <a:r>
              <a:rPr dirty="0" sz="2200" spc="-10">
                <a:solidFill>
                  <a:srgbClr val="A35B42"/>
                </a:solidFill>
                <a:latin typeface="Lucida Sans Unicode"/>
                <a:cs typeface="Lucida Sans Unicode"/>
              </a:rPr>
              <a:t>Damarları</a:t>
            </a:r>
            <a:endParaRPr sz="2200">
              <a:latin typeface="Lucida Sans Unicode"/>
              <a:cs typeface="Lucida Sans Unicode"/>
            </a:endParaRPr>
          </a:p>
          <a:p>
            <a:pPr algn="r" marL="575945" marR="5080" indent="342900">
              <a:lnSpc>
                <a:spcPts val="2250"/>
              </a:lnSpc>
              <a:spcBef>
                <a:spcPts val="1010"/>
              </a:spcBef>
            </a:pPr>
            <a:r>
              <a:rPr dirty="0" sz="2000" spc="-130">
                <a:latin typeface="Lucida Sans Unicode"/>
                <a:cs typeface="Lucida Sans Unicode"/>
              </a:rPr>
              <a:t>Devre</a:t>
            </a:r>
            <a:r>
              <a:rPr dirty="0" sz="2000" spc="-105">
                <a:latin typeface="Lucida Sans Unicode"/>
                <a:cs typeface="Lucida Sans Unicode"/>
              </a:rPr>
              <a:t> </a:t>
            </a:r>
            <a:r>
              <a:rPr dirty="0" sz="2000" spc="-210">
                <a:latin typeface="Lucida Sans Unicode"/>
                <a:cs typeface="Lucida Sans Unicode"/>
              </a:rPr>
              <a:t>kurulumu</a:t>
            </a:r>
            <a:r>
              <a:rPr dirty="0" sz="2000" spc="-150">
                <a:latin typeface="Lucida Sans Unicode"/>
                <a:cs typeface="Lucida Sans Unicode"/>
              </a:rPr>
              <a:t> </a:t>
            </a:r>
            <a:r>
              <a:rPr dirty="0" sz="2000" spc="-90">
                <a:latin typeface="Lucida Sans Unicode"/>
                <a:cs typeface="Lucida Sans Unicode"/>
              </a:rPr>
              <a:t>için </a:t>
            </a:r>
            <a:r>
              <a:rPr dirty="0" sz="2000" spc="-130">
                <a:latin typeface="Lucida Sans Unicode"/>
                <a:cs typeface="Lucida Sans Unicode"/>
              </a:rPr>
              <a:t>Breadboard</a:t>
            </a:r>
            <a:r>
              <a:rPr dirty="0" sz="2000" spc="-30">
                <a:latin typeface="Lucida Sans Unicode"/>
                <a:cs typeface="Lucida Sans Unicode"/>
              </a:rPr>
              <a:t> </a:t>
            </a:r>
            <a:r>
              <a:rPr dirty="0" sz="2000">
                <a:latin typeface="Lucida Sans Unicode"/>
                <a:cs typeface="Lucida Sans Unicode"/>
              </a:rPr>
              <a:t>ve</a:t>
            </a:r>
            <a:r>
              <a:rPr dirty="0" sz="2000" spc="-65">
                <a:latin typeface="Lucida Sans Unicode"/>
                <a:cs typeface="Lucida Sans Unicode"/>
              </a:rPr>
              <a:t> </a:t>
            </a:r>
            <a:r>
              <a:rPr dirty="0" sz="2000" spc="-110">
                <a:latin typeface="Lucida Sans Unicode"/>
                <a:cs typeface="Lucida Sans Unicode"/>
              </a:rPr>
              <a:t>Jumper</a:t>
            </a:r>
            <a:endParaRPr sz="2000">
              <a:latin typeface="Lucida Sans Unicode"/>
              <a:cs typeface="Lucida Sans Unicode"/>
            </a:endParaRPr>
          </a:p>
          <a:p>
            <a:pPr algn="r" marR="12700">
              <a:lnSpc>
                <a:spcPts val="2250"/>
              </a:lnSpc>
            </a:pPr>
            <a:r>
              <a:rPr dirty="0" sz="2000" spc="-60">
                <a:latin typeface="Lucida Sans Unicode"/>
                <a:cs typeface="Lucida Sans Unicode"/>
              </a:rPr>
              <a:t>Kablolar.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272985" y="2833511"/>
            <a:ext cx="3676650" cy="23044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22225">
              <a:lnSpc>
                <a:spcPct val="100000"/>
              </a:lnSpc>
              <a:spcBef>
                <a:spcPts val="135"/>
              </a:spcBef>
            </a:pPr>
            <a:r>
              <a:rPr dirty="0" sz="2600" spc="-45">
                <a:solidFill>
                  <a:srgbClr val="111111"/>
                </a:solidFill>
                <a:latin typeface="Lucida Sans Unicode"/>
                <a:cs typeface="Lucida Sans Unicode"/>
              </a:rPr>
              <a:t>SD</a:t>
            </a:r>
            <a:r>
              <a:rPr dirty="0" sz="2600" spc="-3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50">
                <a:solidFill>
                  <a:srgbClr val="131313"/>
                </a:solidFill>
                <a:latin typeface="Lucida Sans Unicode"/>
                <a:cs typeface="Lucida Sans Unicode"/>
              </a:rPr>
              <a:t>Kart</a:t>
            </a:r>
            <a:r>
              <a:rPr dirty="0" sz="2600" spc="-3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105">
                <a:latin typeface="Lucida Sans Unicode"/>
                <a:cs typeface="Lucida Sans Unicode"/>
              </a:rPr>
              <a:t>Modülü</a:t>
            </a:r>
            <a:r>
              <a:rPr dirty="0" sz="2600" spc="-114">
                <a:latin typeface="Lucida Sans Unicode"/>
                <a:cs typeface="Lucida Sans Unicode"/>
              </a:rPr>
              <a:t> </a:t>
            </a:r>
            <a:r>
              <a:rPr dirty="0" sz="2600" spc="-20">
                <a:solidFill>
                  <a:srgbClr val="0A0A0A"/>
                </a:solidFill>
                <a:latin typeface="Lucida Sans Unicode"/>
                <a:cs typeface="Lucida Sans Unicode"/>
              </a:rPr>
              <a:t>(SPI)</a:t>
            </a:r>
            <a:endParaRPr sz="2600">
              <a:latin typeface="Lucida Sans Unicode"/>
              <a:cs typeface="Lucida Sans Unicode"/>
            </a:endParaRPr>
          </a:p>
          <a:p>
            <a:pPr algn="just" marL="12700">
              <a:lnSpc>
                <a:spcPct val="100000"/>
              </a:lnSpc>
              <a:spcBef>
                <a:spcPts val="2180"/>
              </a:spcBef>
            </a:pPr>
            <a:r>
              <a:rPr dirty="0" sz="2200">
                <a:solidFill>
                  <a:srgbClr val="9E5D48"/>
                </a:solidFill>
                <a:latin typeface="Lucida Sans Unicode"/>
                <a:cs typeface="Lucida Sans Unicode"/>
              </a:rPr>
              <a:t>Eserlerin</a:t>
            </a:r>
            <a:r>
              <a:rPr dirty="0" sz="2200" spc="-35">
                <a:solidFill>
                  <a:srgbClr val="9E5D48"/>
                </a:solidFill>
                <a:latin typeface="Lucida Sans Unicode"/>
                <a:cs typeface="Lucida Sans Unicode"/>
              </a:rPr>
              <a:t> </a:t>
            </a:r>
            <a:r>
              <a:rPr dirty="0" sz="2200" spc="-10">
                <a:solidFill>
                  <a:srgbClr val="A0624B"/>
                </a:solidFill>
                <a:latin typeface="Lucida Sans Unicode"/>
                <a:cs typeface="Lucida Sans Unicode"/>
              </a:rPr>
              <a:t>Hafızası</a:t>
            </a:r>
            <a:endParaRPr sz="2200">
              <a:latin typeface="Lucida Sans Unicode"/>
              <a:cs typeface="Lucida Sans Unicode"/>
            </a:endParaRPr>
          </a:p>
          <a:p>
            <a:pPr algn="just" marL="24130" marR="854710" indent="-635">
              <a:lnSpc>
                <a:spcPct val="92700"/>
              </a:lnSpc>
              <a:spcBef>
                <a:spcPts val="940"/>
              </a:spcBef>
            </a:pPr>
            <a:r>
              <a:rPr dirty="0" sz="2000" spc="-195">
                <a:latin typeface="Lucida Sans Unicode"/>
                <a:cs typeface="Lucida Sans Unicode"/>
              </a:rPr>
              <a:t>Arduino'nun</a:t>
            </a:r>
            <a:r>
              <a:rPr dirty="0" sz="2000" spc="135">
                <a:latin typeface="Lucida Sans Unicode"/>
                <a:cs typeface="Lucida Sans Unicode"/>
              </a:rPr>
              <a:t> </a:t>
            </a:r>
            <a:r>
              <a:rPr dirty="0" sz="2000" spc="-200">
                <a:latin typeface="Lucida Sans Unicode"/>
                <a:cs typeface="Lucida Sans Unicode"/>
              </a:rPr>
              <a:t>dahili</a:t>
            </a:r>
            <a:r>
              <a:rPr dirty="0" sz="2000" spc="40">
                <a:latin typeface="Lucida Sans Unicode"/>
                <a:cs typeface="Lucida Sans Unicode"/>
              </a:rPr>
              <a:t> </a:t>
            </a:r>
            <a:r>
              <a:rPr dirty="0" sz="2000" spc="-10">
                <a:latin typeface="Lucida Sans Unicode"/>
                <a:cs typeface="Lucida Sans Unicode"/>
              </a:rPr>
              <a:t>belleği </a:t>
            </a:r>
            <a:r>
              <a:rPr dirty="0" sz="2050" spc="-165">
                <a:latin typeface="Lucida Sans Unicode"/>
                <a:cs typeface="Lucida Sans Unicode"/>
              </a:rPr>
              <a:t>yetersiz</a:t>
            </a:r>
            <a:r>
              <a:rPr dirty="0" sz="2050" spc="45">
                <a:latin typeface="Lucida Sans Unicode"/>
                <a:cs typeface="Lucida Sans Unicode"/>
              </a:rPr>
              <a:t> </a:t>
            </a:r>
            <a:r>
              <a:rPr dirty="0" sz="2050" spc="-215">
                <a:latin typeface="Lucida Sans Unicode"/>
                <a:cs typeface="Lucida Sans Unicode"/>
              </a:rPr>
              <a:t>olduğundan,</a:t>
            </a:r>
            <a:r>
              <a:rPr dirty="0" sz="2050" spc="100">
                <a:latin typeface="Lucida Sans Unicode"/>
                <a:cs typeface="Lucida Sans Unicode"/>
              </a:rPr>
              <a:t> </a:t>
            </a:r>
            <a:r>
              <a:rPr dirty="0" sz="2050" spc="-25">
                <a:latin typeface="Lucida Sans Unicode"/>
                <a:cs typeface="Lucida Sans Unicode"/>
              </a:rPr>
              <a:t>ses </a:t>
            </a:r>
            <a:r>
              <a:rPr dirty="0" sz="2050" spc="-175">
                <a:latin typeface="Lucida Sans Unicode"/>
                <a:cs typeface="Lucida Sans Unicode"/>
              </a:rPr>
              <a:t>dosyalarını</a:t>
            </a:r>
            <a:r>
              <a:rPr dirty="0" sz="2050" spc="50">
                <a:latin typeface="Lucida Sans Unicode"/>
                <a:cs typeface="Lucida Sans Unicode"/>
              </a:rPr>
              <a:t> </a:t>
            </a:r>
            <a:r>
              <a:rPr dirty="0" sz="2050" spc="-185">
                <a:latin typeface="Lucida Sans Unicode"/>
                <a:cs typeface="Lucida Sans Unicode"/>
              </a:rPr>
              <a:t>depolar</a:t>
            </a:r>
            <a:r>
              <a:rPr dirty="0" sz="2050" spc="75">
                <a:latin typeface="Lucida Sans Unicode"/>
                <a:cs typeface="Lucida Sans Unicode"/>
              </a:rPr>
              <a:t> </a:t>
            </a:r>
            <a:r>
              <a:rPr dirty="0" sz="2050" spc="-110">
                <a:latin typeface="Lucida Sans Unicode"/>
                <a:cs typeface="Lucida Sans Unicode"/>
              </a:rPr>
              <a:t>ve</a:t>
            </a:r>
            <a:r>
              <a:rPr dirty="0" sz="2050" spc="-245">
                <a:latin typeface="Lucida Sans Unicode"/>
                <a:cs typeface="Lucida Sans Unicode"/>
              </a:rPr>
              <a:t> </a:t>
            </a:r>
            <a:r>
              <a:rPr dirty="0" sz="2050" spc="-25">
                <a:latin typeface="Lucida Sans Unicode"/>
                <a:cs typeface="Lucida Sans Unicode"/>
              </a:rPr>
              <a:t>SPI</a:t>
            </a:r>
            <a:endParaRPr sz="2050">
              <a:latin typeface="Lucida Sans Unicode"/>
              <a:cs typeface="Lucida Sans Unicode"/>
            </a:endParaRPr>
          </a:p>
          <a:p>
            <a:pPr algn="just" marL="13970">
              <a:lnSpc>
                <a:spcPts val="2240"/>
              </a:lnSpc>
            </a:pPr>
            <a:r>
              <a:rPr dirty="0" sz="2000" spc="-190">
                <a:latin typeface="Lucida Sans Unicode"/>
                <a:cs typeface="Lucida Sans Unicode"/>
              </a:rPr>
              <a:t>protokolü</a:t>
            </a:r>
            <a:r>
              <a:rPr dirty="0" sz="2000" spc="10">
                <a:latin typeface="Lucida Sans Unicode"/>
                <a:cs typeface="Lucida Sans Unicode"/>
              </a:rPr>
              <a:t> </a:t>
            </a:r>
            <a:r>
              <a:rPr dirty="0" sz="2000" spc="-165">
                <a:latin typeface="Lucida Sans Unicode"/>
                <a:cs typeface="Lucida Sans Unicode"/>
              </a:rPr>
              <a:t>üzerinden</a:t>
            </a:r>
            <a:r>
              <a:rPr dirty="0" sz="2000" spc="-25">
                <a:latin typeface="Lucida Sans Unicode"/>
                <a:cs typeface="Lucida Sans Unicode"/>
              </a:rPr>
              <a:t> </a:t>
            </a:r>
            <a:r>
              <a:rPr dirty="0" sz="2000" spc="-160">
                <a:latin typeface="Lucida Sans Unicode"/>
                <a:cs typeface="Lucida Sans Unicode"/>
              </a:rPr>
              <a:t>iletişim</a:t>
            </a:r>
            <a:r>
              <a:rPr dirty="0" sz="2000" spc="-70">
                <a:latin typeface="Lucida Sans Unicode"/>
                <a:cs typeface="Lucida Sans Unicode"/>
              </a:rPr>
              <a:t> </a:t>
            </a:r>
            <a:r>
              <a:rPr dirty="0" sz="2000" spc="-110">
                <a:latin typeface="Lucida Sans Unicode"/>
                <a:cs typeface="Lucida Sans Unicode"/>
              </a:rPr>
              <a:t>kurar.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265582" y="6464652"/>
            <a:ext cx="3038475" cy="2116455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20320" marR="499745" indent="-8255">
              <a:lnSpc>
                <a:spcPts val="2900"/>
              </a:lnSpc>
              <a:spcBef>
                <a:spcPts val="625"/>
              </a:spcBef>
            </a:pPr>
            <a:r>
              <a:rPr dirty="0" sz="2850" spc="-295">
                <a:latin typeface="Lucida Sans Unicode"/>
                <a:cs typeface="Lucida Sans Unicode"/>
              </a:rPr>
              <a:t>Hoparlör</a:t>
            </a:r>
            <a:r>
              <a:rPr dirty="0" sz="2850" spc="-110">
                <a:latin typeface="Lucida Sans Unicode"/>
                <a:cs typeface="Lucida Sans Unicode"/>
              </a:rPr>
              <a:t> </a:t>
            </a:r>
            <a:r>
              <a:rPr dirty="0" sz="2850" spc="-135">
                <a:solidFill>
                  <a:srgbClr val="0A0A0A"/>
                </a:solidFill>
                <a:latin typeface="Lucida Sans Unicode"/>
                <a:cs typeface="Lucida Sans Unicode"/>
              </a:rPr>
              <a:t>(8</a:t>
            </a:r>
            <a:r>
              <a:rPr dirty="0" sz="2850" spc="-44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2850" spc="-365">
                <a:solidFill>
                  <a:srgbClr val="080808"/>
                </a:solidFill>
                <a:latin typeface="Lucida Sans Unicode"/>
                <a:cs typeface="Lucida Sans Unicode"/>
              </a:rPr>
              <a:t>Ohm) </a:t>
            </a:r>
            <a:r>
              <a:rPr dirty="0" sz="2850" spc="-360">
                <a:solidFill>
                  <a:srgbClr val="0C0C0C"/>
                </a:solidFill>
                <a:latin typeface="Lucida Sans Unicode"/>
                <a:cs typeface="Lucida Sans Unicode"/>
              </a:rPr>
              <a:t>&amp;</a:t>
            </a:r>
            <a:r>
              <a:rPr dirty="0" sz="2850" spc="-39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2850" spc="-55">
                <a:latin typeface="Lucida Sans Unicode"/>
                <a:cs typeface="Lucida Sans Unicode"/>
              </a:rPr>
              <a:t>Sürücü</a:t>
            </a:r>
            <a:endParaRPr sz="2850">
              <a:latin typeface="Lucida Sans Unicode"/>
              <a:cs typeface="Lucida Sans Unicode"/>
            </a:endParaRPr>
          </a:p>
          <a:p>
            <a:pPr marL="19685">
              <a:lnSpc>
                <a:spcPct val="100000"/>
              </a:lnSpc>
              <a:spcBef>
                <a:spcPts val="2020"/>
              </a:spcBef>
            </a:pPr>
            <a:r>
              <a:rPr dirty="0" sz="2200">
                <a:solidFill>
                  <a:srgbClr val="9C5B41"/>
                </a:solidFill>
                <a:latin typeface="Lucida Sans Unicode"/>
                <a:cs typeface="Lucida Sans Unicode"/>
              </a:rPr>
              <a:t>Eserlerin</a:t>
            </a:r>
            <a:r>
              <a:rPr dirty="0" sz="2200" spc="-35">
                <a:solidFill>
                  <a:srgbClr val="9C5B41"/>
                </a:solidFill>
                <a:latin typeface="Lucida Sans Unicode"/>
                <a:cs typeface="Lucida Sans Unicode"/>
              </a:rPr>
              <a:t> </a:t>
            </a:r>
            <a:r>
              <a:rPr dirty="0" sz="2200" spc="65">
                <a:solidFill>
                  <a:srgbClr val="9A5D48"/>
                </a:solidFill>
                <a:latin typeface="Lucida Sans Unicode"/>
                <a:cs typeface="Lucida Sans Unicode"/>
              </a:rPr>
              <a:t>Sesi</a:t>
            </a:r>
            <a:endParaRPr sz="2200">
              <a:latin typeface="Lucida Sans Unicode"/>
              <a:cs typeface="Lucida Sans Unicode"/>
            </a:endParaRPr>
          </a:p>
          <a:p>
            <a:pPr marL="22860" marR="5080" indent="-1905">
              <a:lnSpc>
                <a:spcPts val="2250"/>
              </a:lnSpc>
              <a:spcBef>
                <a:spcPts val="1010"/>
              </a:spcBef>
            </a:pPr>
            <a:r>
              <a:rPr dirty="0" sz="2050" spc="-185">
                <a:latin typeface="Lucida Sans Unicode"/>
                <a:cs typeface="Lucida Sans Unicode"/>
              </a:rPr>
              <a:t>Dijital</a:t>
            </a:r>
            <a:r>
              <a:rPr dirty="0" sz="2050" spc="-130">
                <a:latin typeface="Lucida Sans Unicode"/>
                <a:cs typeface="Lucida Sans Unicode"/>
              </a:rPr>
              <a:t> </a:t>
            </a:r>
            <a:r>
              <a:rPr dirty="0" sz="2050" spc="-85">
                <a:latin typeface="Lucida Sans Unicode"/>
                <a:cs typeface="Lucida Sans Unicode"/>
              </a:rPr>
              <a:t>ses</a:t>
            </a:r>
            <a:r>
              <a:rPr dirty="0" sz="2050" spc="-110">
                <a:latin typeface="Lucida Sans Unicode"/>
                <a:cs typeface="Lucida Sans Unicode"/>
              </a:rPr>
              <a:t> </a:t>
            </a:r>
            <a:r>
              <a:rPr dirty="0" sz="2050" spc="-165">
                <a:latin typeface="Lucida Sans Unicode"/>
                <a:cs typeface="Lucida Sans Unicode"/>
              </a:rPr>
              <a:t>verisini</a:t>
            </a:r>
            <a:r>
              <a:rPr dirty="0" sz="2050" spc="-95">
                <a:latin typeface="Lucida Sans Unicode"/>
                <a:cs typeface="Lucida Sans Unicode"/>
              </a:rPr>
              <a:t> </a:t>
            </a:r>
            <a:r>
              <a:rPr dirty="0" sz="2050" spc="-175">
                <a:latin typeface="Lucida Sans Unicode"/>
                <a:cs typeface="Lucida Sans Unicode"/>
              </a:rPr>
              <a:t>duyulabilir </a:t>
            </a:r>
            <a:r>
              <a:rPr dirty="0" sz="2050" spc="-180">
                <a:latin typeface="Lucida Sans Unicode"/>
                <a:cs typeface="Lucida Sans Unicode"/>
              </a:rPr>
              <a:t>fiziksel</a:t>
            </a:r>
            <a:r>
              <a:rPr dirty="0" sz="2050" spc="-50">
                <a:latin typeface="Lucida Sans Unicode"/>
                <a:cs typeface="Lucida Sans Unicode"/>
              </a:rPr>
              <a:t> </a:t>
            </a:r>
            <a:r>
              <a:rPr dirty="0" sz="2050" spc="-110">
                <a:latin typeface="Lucida Sans Unicode"/>
                <a:cs typeface="Lucida Sans Unicode"/>
              </a:rPr>
              <a:t>sese</a:t>
            </a:r>
            <a:r>
              <a:rPr dirty="0" sz="2050" spc="-60">
                <a:latin typeface="Lucida Sans Unicode"/>
                <a:cs typeface="Lucida Sans Unicode"/>
              </a:rPr>
              <a:t> </a:t>
            </a:r>
            <a:r>
              <a:rPr dirty="0" sz="2050" spc="-120">
                <a:latin typeface="Lucida Sans Unicode"/>
                <a:cs typeface="Lucida Sans Unicode"/>
              </a:rPr>
              <a:t>dönüştürür.</a:t>
            </a:r>
            <a:endParaRPr sz="20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1472" y="8013700"/>
            <a:ext cx="1308337" cy="5715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46151" y="8572500"/>
            <a:ext cx="1282932" cy="8001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28495" y="3352799"/>
            <a:ext cx="7240314" cy="44577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903090" y="2095499"/>
            <a:ext cx="1918047" cy="4318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049780" y="1777999"/>
            <a:ext cx="1422657" cy="11176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410154" y="634999"/>
            <a:ext cx="2083178" cy="838200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928640" y="548216"/>
            <a:ext cx="11578590" cy="91440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800" spc="-210">
                <a:solidFill>
                  <a:srgbClr val="212121"/>
                </a:solidFill>
              </a:rPr>
              <a:t>Fikirden</a:t>
            </a:r>
            <a:r>
              <a:rPr dirty="0" sz="5800" spc="-525">
                <a:solidFill>
                  <a:srgbClr val="212121"/>
                </a:solidFill>
              </a:rPr>
              <a:t> </a:t>
            </a:r>
            <a:r>
              <a:rPr dirty="0" sz="5800" spc="-135">
                <a:solidFill>
                  <a:srgbClr val="232323"/>
                </a:solidFill>
              </a:rPr>
              <a:t>Eyleme:</a:t>
            </a:r>
            <a:r>
              <a:rPr dirty="0" sz="5800" spc="-310">
                <a:solidFill>
                  <a:srgbClr val="232323"/>
                </a:solidFill>
              </a:rPr>
              <a:t> </a:t>
            </a:r>
            <a:r>
              <a:rPr dirty="0" sz="5800" spc="-375">
                <a:solidFill>
                  <a:srgbClr val="212121"/>
                </a:solidFill>
              </a:rPr>
              <a:t>Adım</a:t>
            </a:r>
            <a:r>
              <a:rPr dirty="0" sz="5800" spc="-340">
                <a:solidFill>
                  <a:srgbClr val="212121"/>
                </a:solidFill>
              </a:rPr>
              <a:t> Adım</a:t>
            </a:r>
            <a:r>
              <a:rPr dirty="0" sz="5800" spc="-705">
                <a:solidFill>
                  <a:srgbClr val="212121"/>
                </a:solidFill>
              </a:rPr>
              <a:t> </a:t>
            </a:r>
            <a:r>
              <a:rPr dirty="0" sz="5800" spc="-10">
                <a:solidFill>
                  <a:srgbClr val="1F1F1F"/>
                </a:solidFill>
              </a:rPr>
              <a:t>lşleyiş</a:t>
            </a:r>
            <a:endParaRPr sz="5800"/>
          </a:p>
        </p:txBody>
      </p:sp>
      <p:sp>
        <p:nvSpPr>
          <p:cNvPr id="9" name="object 9" descr=""/>
          <p:cNvSpPr txBox="1"/>
          <p:nvPr/>
        </p:nvSpPr>
        <p:spPr>
          <a:xfrm>
            <a:off x="2763516" y="7035447"/>
            <a:ext cx="2338705" cy="671195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66675" marR="5080" indent="-54610">
              <a:lnSpc>
                <a:spcPts val="2500"/>
              </a:lnSpc>
              <a:spcBef>
                <a:spcPts val="250"/>
              </a:spcBef>
            </a:pPr>
            <a:r>
              <a:rPr dirty="0" sz="2150" spc="-80">
                <a:latin typeface="Lucida Sans Unicode"/>
                <a:cs typeface="Lucida Sans Unicode"/>
              </a:rPr>
              <a:t>6.</a:t>
            </a:r>
            <a:r>
              <a:rPr dirty="0" sz="2150" spc="-225">
                <a:latin typeface="Lucida Sans Unicode"/>
                <a:cs typeface="Lucida Sans Unicode"/>
              </a:rPr>
              <a:t> </a:t>
            </a:r>
            <a:r>
              <a:rPr dirty="0" sz="2150" spc="-90">
                <a:latin typeface="Lucida Sans Unicode"/>
                <a:cs typeface="Lucida Sans Unicode"/>
              </a:rPr>
              <a:t>Bekleme:</a:t>
            </a:r>
            <a:r>
              <a:rPr dirty="0" sz="2150" spc="-105">
                <a:latin typeface="Lucida Sans Unicode"/>
                <a:cs typeface="Lucida Sans Unicode"/>
              </a:rPr>
              <a:t> </a:t>
            </a:r>
            <a:r>
              <a:rPr dirty="0" sz="2150" spc="-60">
                <a:latin typeface="Lucida Sans Unicode"/>
                <a:cs typeface="Lucida Sans Unicode"/>
              </a:rPr>
              <a:t>Sistem </a:t>
            </a:r>
            <a:r>
              <a:rPr dirty="0" sz="2150" spc="-135">
                <a:latin typeface="Lucida Sans Unicode"/>
                <a:cs typeface="Lucida Sans Unicode"/>
              </a:rPr>
              <a:t>'idle'</a:t>
            </a:r>
            <a:r>
              <a:rPr dirty="0" sz="2150" spc="-190">
                <a:latin typeface="Lucida Sans Unicode"/>
                <a:cs typeface="Lucida Sans Unicode"/>
              </a:rPr>
              <a:t> </a:t>
            </a:r>
            <a:r>
              <a:rPr dirty="0" sz="2150" spc="-175">
                <a:latin typeface="Lucida Sans Unicode"/>
                <a:cs typeface="Lucida Sans Unicode"/>
              </a:rPr>
              <a:t>modda</a:t>
            </a:r>
            <a:r>
              <a:rPr dirty="0" sz="2150" spc="80">
                <a:latin typeface="Lucida Sans Unicode"/>
                <a:cs typeface="Lucida Sans Unicode"/>
              </a:rPr>
              <a:t> </a:t>
            </a:r>
            <a:r>
              <a:rPr dirty="0" sz="2150" spc="-150">
                <a:latin typeface="Lucida Sans Unicode"/>
                <a:cs typeface="Lucida Sans Unicode"/>
              </a:rPr>
              <a:t>bekler.</a:t>
            </a:r>
            <a:endParaRPr sz="21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173224" y="5816246"/>
            <a:ext cx="755650" cy="353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50" spc="-125">
                <a:latin typeface="Lucida Sans Unicode"/>
                <a:cs typeface="Lucida Sans Unicode"/>
              </a:rPr>
              <a:t>HAYIR</a:t>
            </a:r>
            <a:endParaRPr sz="21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876696" y="1955447"/>
            <a:ext cx="3230245" cy="671195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38100" marR="5080" indent="-26034">
              <a:lnSpc>
                <a:spcPts val="2500"/>
              </a:lnSpc>
              <a:spcBef>
                <a:spcPts val="250"/>
              </a:spcBef>
            </a:pPr>
            <a:r>
              <a:rPr dirty="0" sz="2150" spc="-245">
                <a:latin typeface="Lucida Sans Unicode"/>
                <a:cs typeface="Lucida Sans Unicode"/>
              </a:rPr>
              <a:t>1.</a:t>
            </a:r>
            <a:r>
              <a:rPr dirty="0" sz="2150" spc="-15">
                <a:latin typeface="Lucida Sans Unicode"/>
                <a:cs typeface="Lucida Sans Unicode"/>
              </a:rPr>
              <a:t> </a:t>
            </a:r>
            <a:r>
              <a:rPr dirty="0" sz="2150" spc="-105">
                <a:latin typeface="Lucida Sans Unicode"/>
                <a:cs typeface="Lucida Sans Unicode"/>
              </a:rPr>
              <a:t>Algılama:</a:t>
            </a:r>
            <a:r>
              <a:rPr dirty="0" sz="2150" spc="-114">
                <a:latin typeface="Lucida Sans Unicode"/>
                <a:cs typeface="Lucida Sans Unicode"/>
              </a:rPr>
              <a:t> </a:t>
            </a:r>
            <a:r>
              <a:rPr dirty="0" sz="2150" spc="-120">
                <a:latin typeface="Lucida Sans Unicode"/>
                <a:cs typeface="Lucida Sans Unicode"/>
              </a:rPr>
              <a:t>Ziyaretçi</a:t>
            </a:r>
            <a:r>
              <a:rPr dirty="0" sz="2150" spc="-35">
                <a:latin typeface="Lucida Sans Unicode"/>
                <a:cs typeface="Lucida Sans Unicode"/>
              </a:rPr>
              <a:t> </a:t>
            </a:r>
            <a:r>
              <a:rPr dirty="0" sz="2150" spc="-80">
                <a:latin typeface="Lucida Sans Unicode"/>
                <a:cs typeface="Lucida Sans Unicode"/>
              </a:rPr>
              <a:t>esere </a:t>
            </a:r>
            <a:r>
              <a:rPr dirty="0" sz="2150" spc="-30">
                <a:latin typeface="Lucida Sans Unicode"/>
                <a:cs typeface="Lucida Sans Unicode"/>
              </a:rPr>
              <a:t>yaklaşır.</a:t>
            </a:r>
            <a:endParaRPr sz="21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880153" y="3449108"/>
            <a:ext cx="3310254" cy="67945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20955" marR="5080" indent="-8890">
              <a:lnSpc>
                <a:spcPts val="2400"/>
              </a:lnSpc>
              <a:spcBef>
                <a:spcPts val="470"/>
              </a:spcBef>
            </a:pPr>
            <a:r>
              <a:rPr dirty="0" sz="2300" spc="-140">
                <a:latin typeface="Lucida Sans Unicode"/>
                <a:cs typeface="Lucida Sans Unicode"/>
              </a:rPr>
              <a:t>2.</a:t>
            </a:r>
            <a:r>
              <a:rPr dirty="0" sz="2300" spc="-145">
                <a:latin typeface="Lucida Sans Unicode"/>
                <a:cs typeface="Lucida Sans Unicode"/>
              </a:rPr>
              <a:t> </a:t>
            </a:r>
            <a:r>
              <a:rPr dirty="0" sz="2300" spc="-250">
                <a:latin typeface="Lucida Sans Unicode"/>
                <a:cs typeface="Lucida Sans Unicode"/>
              </a:rPr>
              <a:t>Ölçüm:</a:t>
            </a:r>
            <a:r>
              <a:rPr dirty="0" sz="2300" spc="-114">
                <a:latin typeface="Lucida Sans Unicode"/>
                <a:cs typeface="Lucida Sans Unicode"/>
              </a:rPr>
              <a:t> </a:t>
            </a:r>
            <a:r>
              <a:rPr dirty="0" sz="2300" spc="-229">
                <a:latin typeface="Lucida Sans Unicode"/>
                <a:cs typeface="Lucida Sans Unicode"/>
              </a:rPr>
              <a:t>Ultrasonik</a:t>
            </a:r>
            <a:r>
              <a:rPr dirty="0" sz="2300" spc="-10">
                <a:latin typeface="Lucida Sans Unicode"/>
                <a:cs typeface="Lucida Sans Unicode"/>
              </a:rPr>
              <a:t> </a:t>
            </a:r>
            <a:r>
              <a:rPr dirty="0" sz="2300" spc="-150">
                <a:latin typeface="Lucida Sans Unicode"/>
                <a:cs typeface="Lucida Sans Unicode"/>
              </a:rPr>
              <a:t>sensör </a:t>
            </a:r>
            <a:r>
              <a:rPr dirty="0" sz="2300" spc="-210">
                <a:latin typeface="Lucida Sans Unicode"/>
                <a:cs typeface="Lucida Sans Unicode"/>
              </a:rPr>
              <a:t>mesafeyi</a:t>
            </a:r>
            <a:r>
              <a:rPr dirty="0" sz="2300" spc="70">
                <a:latin typeface="Lucida Sans Unicode"/>
                <a:cs typeface="Lucida Sans Unicode"/>
              </a:rPr>
              <a:t> </a:t>
            </a:r>
            <a:r>
              <a:rPr dirty="0" sz="2300" spc="-55">
                <a:latin typeface="Lucida Sans Unicode"/>
                <a:cs typeface="Lucida Sans Unicode"/>
              </a:rPr>
              <a:t>ölçer.</a:t>
            </a:r>
            <a:endParaRPr sz="23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176076" y="5762114"/>
            <a:ext cx="1112520" cy="1343660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72720">
              <a:lnSpc>
                <a:spcPct val="100000"/>
              </a:lnSpc>
              <a:spcBef>
                <a:spcPts val="430"/>
              </a:spcBef>
            </a:pPr>
            <a:r>
              <a:rPr dirty="0" sz="1350" spc="-80" i="1">
                <a:solidFill>
                  <a:srgbClr val="9C6652"/>
                </a:solidFill>
                <a:latin typeface="Arial"/>
                <a:cs typeface="Arial"/>
              </a:rPr>
              <a:t>A</a:t>
            </a:r>
            <a:r>
              <a:rPr dirty="0" sz="1350" spc="-80">
                <a:solidFill>
                  <a:srgbClr val="907467"/>
                </a:solidFill>
                <a:latin typeface="Lucida Sans Unicode"/>
                <a:cs typeface="Lucida Sans Unicode"/>
              </a:rPr>
              <a:t>l2</a:t>
            </a:r>
            <a:r>
              <a:rPr dirty="0" sz="1350" spc="-80">
                <a:solidFill>
                  <a:srgbClr val="956D5B"/>
                </a:solidFill>
                <a:latin typeface="Lucida Sans Unicode"/>
                <a:cs typeface="Lucida Sans Unicode"/>
              </a:rPr>
              <a:t>DU</a:t>
            </a:r>
            <a:r>
              <a:rPr dirty="0" sz="1350" spc="-80">
                <a:solidFill>
                  <a:srgbClr val="A36B57"/>
                </a:solidFill>
                <a:latin typeface="Lucida Sans Unicode"/>
                <a:cs typeface="Lucida Sans Unicode"/>
              </a:rPr>
              <a:t>I</a:t>
            </a:r>
            <a:r>
              <a:rPr dirty="0" sz="1350" spc="-15">
                <a:solidFill>
                  <a:srgbClr val="A36B57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15">
                <a:solidFill>
                  <a:srgbClr val="894F3D"/>
                </a:solidFill>
                <a:latin typeface="Lucida Sans Unicode"/>
                <a:cs typeface="Lucida Sans Unicode"/>
              </a:rPr>
              <a:t>h</a:t>
            </a:r>
            <a:r>
              <a:rPr dirty="0" sz="1350" spc="15">
                <a:solidFill>
                  <a:srgbClr val="855B4D"/>
                </a:solidFill>
                <a:latin typeface="Lucida Sans Unicode"/>
                <a:cs typeface="Lucida Sans Unicode"/>
              </a:rPr>
              <a:t>0</a:t>
            </a:r>
            <a:endParaRPr sz="1350">
              <a:latin typeface="Lucida Sans Unicode"/>
              <a:cs typeface="Lucida Sans Unicode"/>
            </a:endParaRPr>
          </a:p>
          <a:p>
            <a:pPr algn="just" marL="12700" marR="5080" indent="9525">
              <a:lnSpc>
                <a:spcPct val="81700"/>
              </a:lnSpc>
              <a:spcBef>
                <a:spcPts val="1075"/>
              </a:spcBef>
            </a:pPr>
            <a:r>
              <a:rPr dirty="0" sz="2500" spc="-150">
                <a:latin typeface="Lucida Sans Unicode"/>
                <a:cs typeface="Lucida Sans Unicode"/>
              </a:rPr>
              <a:t>3.Karar: </a:t>
            </a:r>
            <a:r>
              <a:rPr dirty="0" sz="2500" spc="-360">
                <a:latin typeface="Lucida Sans Unicode"/>
                <a:cs typeface="Lucida Sans Unicode"/>
              </a:rPr>
              <a:t>Mesafe</a:t>
            </a:r>
            <a:r>
              <a:rPr dirty="0" sz="2500" spc="195">
                <a:latin typeface="Lucida Sans Unicode"/>
                <a:cs typeface="Lucida Sans Unicode"/>
              </a:rPr>
              <a:t> </a:t>
            </a:r>
            <a:r>
              <a:rPr dirty="0" sz="2500" spc="-844">
                <a:latin typeface="Lucida Sans Unicode"/>
                <a:cs typeface="Lucida Sans Unicode"/>
              </a:rPr>
              <a:t>&lt;</a:t>
            </a:r>
            <a:r>
              <a:rPr dirty="0" sz="2500" spc="-330">
                <a:latin typeface="Lucida Sans Unicode"/>
                <a:cs typeface="Lucida Sans Unicode"/>
              </a:rPr>
              <a:t> 50cm?</a:t>
            </a:r>
            <a:endParaRPr sz="25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577634" y="5780968"/>
            <a:ext cx="647065" cy="3962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400" spc="-195">
                <a:latin typeface="Lucida Sans Unicode"/>
                <a:cs typeface="Lucida Sans Unicode"/>
              </a:rPr>
              <a:t>EVET</a:t>
            </a:r>
            <a:endParaRPr sz="24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420738" y="6883047"/>
            <a:ext cx="2840355" cy="975994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 marR="5080" indent="635">
              <a:lnSpc>
                <a:spcPts val="2450"/>
              </a:lnSpc>
              <a:spcBef>
                <a:spcPts val="290"/>
              </a:spcBef>
            </a:pPr>
            <a:r>
              <a:rPr dirty="0" sz="2150" spc="-100">
                <a:latin typeface="Lucida Sans Unicode"/>
                <a:cs typeface="Lucida Sans Unicode"/>
              </a:rPr>
              <a:t>4.</a:t>
            </a:r>
            <a:r>
              <a:rPr dirty="0" sz="2150" spc="-155">
                <a:latin typeface="Lucida Sans Unicode"/>
                <a:cs typeface="Lucida Sans Unicode"/>
              </a:rPr>
              <a:t> </a:t>
            </a:r>
            <a:r>
              <a:rPr dirty="0" sz="2150" spc="-105">
                <a:latin typeface="Lucida Sans Unicode"/>
                <a:cs typeface="Lucida Sans Unicode"/>
              </a:rPr>
              <a:t>Veri</a:t>
            </a:r>
            <a:r>
              <a:rPr dirty="0" sz="2150" spc="-165">
                <a:latin typeface="Lucida Sans Unicode"/>
                <a:cs typeface="Lucida Sans Unicode"/>
              </a:rPr>
              <a:t> </a:t>
            </a:r>
            <a:r>
              <a:rPr dirty="0" sz="2150" spc="-175">
                <a:latin typeface="Lucida Sans Unicode"/>
                <a:cs typeface="Lucida Sans Unicode"/>
              </a:rPr>
              <a:t>Okuma:</a:t>
            </a:r>
            <a:r>
              <a:rPr dirty="0" sz="2150">
                <a:latin typeface="Lucida Sans Unicode"/>
                <a:cs typeface="Lucida Sans Unicode"/>
              </a:rPr>
              <a:t> </a:t>
            </a:r>
            <a:r>
              <a:rPr dirty="0" sz="2150" spc="-160">
                <a:latin typeface="Lucida Sans Unicode"/>
                <a:cs typeface="Lucida Sans Unicode"/>
              </a:rPr>
              <a:t>Arduino, </a:t>
            </a:r>
            <a:r>
              <a:rPr dirty="0" sz="2150" spc="-130">
                <a:latin typeface="Lucida Sans Unicode"/>
                <a:cs typeface="Lucida Sans Unicode"/>
              </a:rPr>
              <a:t>SD</a:t>
            </a:r>
            <a:r>
              <a:rPr dirty="0" sz="2150" spc="-95">
                <a:latin typeface="Lucida Sans Unicode"/>
                <a:cs typeface="Lucida Sans Unicode"/>
              </a:rPr>
              <a:t> </a:t>
            </a:r>
            <a:r>
              <a:rPr dirty="0" sz="2150" spc="-130">
                <a:latin typeface="Lucida Sans Unicode"/>
                <a:cs typeface="Lucida Sans Unicode"/>
              </a:rPr>
              <a:t>karttan</a:t>
            </a:r>
            <a:r>
              <a:rPr dirty="0" sz="2150" spc="-85">
                <a:latin typeface="Lucida Sans Unicode"/>
                <a:cs typeface="Lucida Sans Unicode"/>
              </a:rPr>
              <a:t> </a:t>
            </a:r>
            <a:r>
              <a:rPr dirty="0" sz="2150" spc="-130">
                <a:latin typeface="Lucida Sans Unicode"/>
                <a:cs typeface="Lucida Sans Unicode"/>
              </a:rPr>
              <a:t>ilgili</a:t>
            </a:r>
            <a:r>
              <a:rPr dirty="0" sz="2150" spc="-135">
                <a:latin typeface="Lucida Sans Unicode"/>
                <a:cs typeface="Lucida Sans Unicode"/>
              </a:rPr>
              <a:t> </a:t>
            </a:r>
            <a:r>
              <a:rPr dirty="0" sz="2150" spc="-20">
                <a:latin typeface="Lucida Sans Unicode"/>
                <a:cs typeface="Lucida Sans Unicode"/>
              </a:rPr>
              <a:t>.wav </a:t>
            </a:r>
            <a:r>
              <a:rPr dirty="0" sz="2150" spc="-130">
                <a:latin typeface="Lucida Sans Unicode"/>
                <a:cs typeface="Lucida Sans Unicode"/>
              </a:rPr>
              <a:t>dosyasını</a:t>
            </a:r>
            <a:r>
              <a:rPr dirty="0" sz="2150" spc="-25">
                <a:latin typeface="Lucida Sans Unicode"/>
                <a:cs typeface="Lucida Sans Unicode"/>
              </a:rPr>
              <a:t> </a:t>
            </a:r>
            <a:r>
              <a:rPr dirty="0" sz="2150" spc="-20">
                <a:latin typeface="Lucida Sans Unicode"/>
                <a:cs typeface="Lucida Sans Unicode"/>
              </a:rPr>
              <a:t>okur.</a:t>
            </a:r>
            <a:endParaRPr sz="21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338803" y="8622947"/>
            <a:ext cx="3166745" cy="65849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9050" marR="5080" indent="-6985">
              <a:lnSpc>
                <a:spcPts val="2400"/>
              </a:lnSpc>
              <a:spcBef>
                <a:spcPts val="330"/>
              </a:spcBef>
            </a:pPr>
            <a:r>
              <a:rPr dirty="0" sz="2150" spc="-70">
                <a:latin typeface="Lucida Sans Unicode"/>
                <a:cs typeface="Lucida Sans Unicode"/>
              </a:rPr>
              <a:t>5.</a:t>
            </a:r>
            <a:r>
              <a:rPr dirty="0" sz="2150" spc="-125">
                <a:latin typeface="Lucida Sans Unicode"/>
                <a:cs typeface="Lucida Sans Unicode"/>
              </a:rPr>
              <a:t> </a:t>
            </a:r>
            <a:r>
              <a:rPr dirty="0" sz="2150">
                <a:latin typeface="Lucida Sans Unicode"/>
                <a:cs typeface="Lucida Sans Unicode"/>
              </a:rPr>
              <a:t>Ses</a:t>
            </a:r>
            <a:r>
              <a:rPr dirty="0" sz="2150" spc="-190">
                <a:latin typeface="Lucida Sans Unicode"/>
                <a:cs typeface="Lucida Sans Unicode"/>
              </a:rPr>
              <a:t> </a:t>
            </a:r>
            <a:r>
              <a:rPr dirty="0" sz="2150" spc="-105">
                <a:latin typeface="Lucida Sans Unicode"/>
                <a:cs typeface="Lucida Sans Unicode"/>
              </a:rPr>
              <a:t>Çalma:</a:t>
            </a:r>
            <a:r>
              <a:rPr dirty="0" sz="2150" spc="-55">
                <a:latin typeface="Lucida Sans Unicode"/>
                <a:cs typeface="Lucida Sans Unicode"/>
              </a:rPr>
              <a:t> </a:t>
            </a:r>
            <a:r>
              <a:rPr dirty="0" sz="2150" spc="-45">
                <a:latin typeface="Lucida Sans Unicode"/>
                <a:cs typeface="Lucida Sans Unicode"/>
              </a:rPr>
              <a:t>Ses</a:t>
            </a:r>
            <a:r>
              <a:rPr dirty="0" sz="2150" spc="-160">
                <a:latin typeface="Lucida Sans Unicode"/>
                <a:cs typeface="Lucida Sans Unicode"/>
              </a:rPr>
              <a:t> </a:t>
            </a:r>
            <a:r>
              <a:rPr dirty="0" sz="2150" spc="-80">
                <a:latin typeface="Lucida Sans Unicode"/>
                <a:cs typeface="Lucida Sans Unicode"/>
              </a:rPr>
              <a:t>dosyası </a:t>
            </a:r>
            <a:r>
              <a:rPr dirty="0" sz="2150" spc="-150">
                <a:latin typeface="Lucida Sans Unicode"/>
                <a:cs typeface="Lucida Sans Unicode"/>
              </a:rPr>
              <a:t>hoparlörden</a:t>
            </a:r>
            <a:r>
              <a:rPr dirty="0" sz="2150" spc="15">
                <a:latin typeface="Lucida Sans Unicode"/>
                <a:cs typeface="Lucida Sans Unicode"/>
              </a:rPr>
              <a:t> </a:t>
            </a:r>
            <a:r>
              <a:rPr dirty="0" sz="2150" spc="-30">
                <a:latin typeface="Lucida Sans Unicode"/>
                <a:cs typeface="Lucida Sans Unicode"/>
              </a:rPr>
              <a:t>çalınır.</a:t>
            </a:r>
            <a:endParaRPr sz="21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119056" y="9431161"/>
            <a:ext cx="1224915" cy="2374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350">
                <a:latin typeface="Lucida Sans Unicode"/>
                <a:cs typeface="Lucida Sans Unicode"/>
              </a:rPr>
              <a:t>W</a:t>
            </a:r>
            <a:r>
              <a:rPr dirty="0" sz="1350" spc="275">
                <a:latin typeface="Lucida Sans Unicode"/>
                <a:cs typeface="Lucida Sans Unicode"/>
              </a:rPr>
              <a:t> </a:t>
            </a:r>
            <a:r>
              <a:rPr dirty="0" sz="1350" spc="-60">
                <a:latin typeface="Lucida Sans Unicode"/>
                <a:cs typeface="Lucida Sans Unicode"/>
              </a:rPr>
              <a:t>NotebaokLM</a:t>
            </a:r>
            <a:endParaRPr sz="13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3482" y="2743199"/>
            <a:ext cx="7024376" cy="58547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298087" y="7607300"/>
            <a:ext cx="5652526" cy="8255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921726" y="6413499"/>
            <a:ext cx="1143207" cy="1143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239290" y="5410199"/>
            <a:ext cx="825649" cy="2413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298087" y="3009899"/>
            <a:ext cx="5563610" cy="4826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935459" y="888999"/>
            <a:ext cx="2324521" cy="63500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235606" y="6362699"/>
            <a:ext cx="622413" cy="27940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763365" y="6057899"/>
            <a:ext cx="114320" cy="26670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739187" y="4241799"/>
            <a:ext cx="12702" cy="77470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8739187" y="3835399"/>
            <a:ext cx="12702" cy="27940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9933203" y="6870700"/>
            <a:ext cx="63511" cy="165100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4264690" y="4559299"/>
            <a:ext cx="800245" cy="114300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496616" y="6654800"/>
            <a:ext cx="355664" cy="393700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942736" y="642055"/>
            <a:ext cx="5820410" cy="18078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5700" spc="55">
                <a:solidFill>
                  <a:srgbClr val="1A1A1A"/>
                </a:solidFill>
                <a:latin typeface="Calibri"/>
                <a:cs typeface="Calibri"/>
              </a:rPr>
              <a:t>Donanım</a:t>
            </a:r>
            <a:r>
              <a:rPr dirty="0" sz="5700" spc="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5700" spc="210">
                <a:solidFill>
                  <a:srgbClr val="1C1C1C"/>
                </a:solidFill>
                <a:latin typeface="Calibri"/>
                <a:cs typeface="Calibri"/>
              </a:rPr>
              <a:t>ve</a:t>
            </a:r>
            <a:r>
              <a:rPr dirty="0" sz="5700" spc="-355">
                <a:solidFill>
                  <a:srgbClr val="1C1C1C"/>
                </a:solidFill>
                <a:latin typeface="Calibri"/>
                <a:cs typeface="Calibri"/>
              </a:rPr>
              <a:t> </a:t>
            </a:r>
            <a:r>
              <a:rPr dirty="0" sz="5700" spc="130">
                <a:solidFill>
                  <a:srgbClr val="1C1C1C"/>
                </a:solidFill>
                <a:latin typeface="Calibri"/>
                <a:cs typeface="Calibri"/>
              </a:rPr>
              <a:t>Kodun</a:t>
            </a:r>
            <a:endParaRPr sz="5700">
              <a:latin typeface="Calibri"/>
              <a:cs typeface="Calibri"/>
            </a:endParaRPr>
          </a:p>
          <a:p>
            <a:pPr marL="38735">
              <a:lnSpc>
                <a:spcPct val="100000"/>
              </a:lnSpc>
              <a:spcBef>
                <a:spcPts val="3359"/>
              </a:spcBef>
            </a:pPr>
            <a:r>
              <a:rPr dirty="0" sz="3200" spc="50">
                <a:latin typeface="Calibri"/>
                <a:cs typeface="Calibri"/>
              </a:rPr>
              <a:t>Fiziksel</a:t>
            </a:r>
            <a:r>
              <a:rPr dirty="0" sz="3200" spc="6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Bağlantı</a:t>
            </a:r>
            <a:r>
              <a:rPr dirty="0" sz="3200" spc="11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Mimarisi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634838" y="6066366"/>
            <a:ext cx="502284" cy="3429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50" spc="-25">
                <a:latin typeface="Courier New"/>
                <a:cs typeface="Courier New"/>
              </a:rPr>
              <a:t>UFO</a:t>
            </a:r>
            <a:endParaRPr sz="2050">
              <a:latin typeface="Courier New"/>
              <a:cs typeface="Courier New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980223" y="6388099"/>
            <a:ext cx="172148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570">
                <a:latin typeface="Courier New"/>
                <a:cs typeface="Courier New"/>
              </a:rPr>
              <a:t>*roulno’"’</a:t>
            </a:r>
            <a:endParaRPr sz="1250">
              <a:latin typeface="Courier New"/>
              <a:cs typeface="Courier New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645174" y="6195129"/>
            <a:ext cx="374650" cy="4171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550" spc="1170">
                <a:solidFill>
                  <a:srgbClr val="181818"/>
                </a:solidFill>
                <a:latin typeface="Courier New"/>
                <a:cs typeface="Courier New"/>
              </a:rPr>
              <a:t>O</a:t>
            </a:r>
            <a:endParaRPr sz="2550">
              <a:latin typeface="Courier New"/>
              <a:cs typeface="Courier New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192562" y="8738305"/>
            <a:ext cx="871855" cy="3219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950" spc="-265">
                <a:solidFill>
                  <a:srgbClr val="6E6E6E"/>
                </a:solidFill>
                <a:latin typeface="Consolas"/>
                <a:cs typeface="Consolas"/>
              </a:rPr>
              <a:t>fri(zing</a:t>
            </a:r>
            <a:endParaRPr sz="1950">
              <a:latin typeface="Consolas"/>
              <a:cs typeface="Consolas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9401732" y="633236"/>
            <a:ext cx="5400675" cy="90424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750" spc="65">
                <a:solidFill>
                  <a:srgbClr val="181818"/>
                </a:solidFill>
                <a:latin typeface="Calibri"/>
                <a:cs typeface="Calibri"/>
              </a:rPr>
              <a:t>Projenin</a:t>
            </a:r>
            <a:r>
              <a:rPr dirty="0" sz="5750" spc="-100">
                <a:solidFill>
                  <a:srgbClr val="181818"/>
                </a:solidFill>
                <a:latin typeface="Calibri"/>
                <a:cs typeface="Calibri"/>
              </a:rPr>
              <a:t> </a:t>
            </a:r>
            <a:r>
              <a:rPr dirty="0" sz="5750" spc="-10">
                <a:solidFill>
                  <a:srgbClr val="1A1A1A"/>
                </a:solidFill>
                <a:latin typeface="Calibri"/>
                <a:cs typeface="Calibri"/>
              </a:rPr>
              <a:t>Mimarisi</a:t>
            </a:r>
            <a:endParaRPr sz="575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9289417" y="1937455"/>
            <a:ext cx="3567429" cy="5124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200">
                <a:latin typeface="Calibri"/>
                <a:cs typeface="Calibri"/>
              </a:rPr>
              <a:t>Mantıksal</a:t>
            </a:r>
            <a:r>
              <a:rPr dirty="0" sz="3200" spc="204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İşlem</a:t>
            </a:r>
            <a:r>
              <a:rPr dirty="0" sz="3200" spc="-15">
                <a:latin typeface="Calibri"/>
                <a:cs typeface="Calibri"/>
              </a:rPr>
              <a:t> </a:t>
            </a:r>
            <a:r>
              <a:rPr dirty="0" sz="3200" spc="45">
                <a:latin typeface="Calibri"/>
                <a:cs typeface="Calibri"/>
              </a:rPr>
              <a:t>Akışı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9803154" y="3538360"/>
            <a:ext cx="899160" cy="2374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350">
                <a:solidFill>
                  <a:srgbClr val="2F2F2F"/>
                </a:solidFill>
                <a:latin typeface="Calibri"/>
                <a:cs typeface="Calibri"/>
              </a:rPr>
              <a:t>Arduino</a:t>
            </a:r>
            <a:r>
              <a:rPr dirty="0" sz="1350" spc="3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1350" spc="45">
                <a:solidFill>
                  <a:srgbClr val="2D2D2D"/>
                </a:solidFill>
                <a:latin typeface="Calibri"/>
                <a:cs typeface="Calibri"/>
              </a:rPr>
              <a:t>IDE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0666758" y="3110441"/>
            <a:ext cx="911860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50" spc="-25">
                <a:solidFill>
                  <a:srgbClr val="3D3D3D"/>
                </a:solidFill>
                <a:latin typeface="Calibri"/>
                <a:cs typeface="Calibri"/>
              </a:rPr>
              <a:t>Arduino</a:t>
            </a:r>
            <a:r>
              <a:rPr dirty="0" sz="1450" spc="-3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450" spc="-25">
                <a:solidFill>
                  <a:srgbClr val="2D2D2D"/>
                </a:solidFill>
                <a:latin typeface="Calibri"/>
                <a:cs typeface="Calibri"/>
              </a:rPr>
              <a:t>IDE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9903533" y="3951110"/>
            <a:ext cx="2303145" cy="2374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350">
                <a:solidFill>
                  <a:srgbClr val="4D4D4D"/>
                </a:solidFill>
                <a:latin typeface="Lucida Sans Unicode"/>
                <a:cs typeface="Lucida Sans Unicode"/>
              </a:rPr>
              <a:t>long</a:t>
            </a:r>
            <a:r>
              <a:rPr dirty="0" sz="1350" spc="43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latin typeface="Lucida Sans Unicode"/>
                <a:cs typeface="Lucida Sans Unicode"/>
              </a:rPr>
              <a:t>dur</a:t>
            </a:r>
            <a:r>
              <a:rPr dirty="0" sz="1350" spc="-240">
                <a:latin typeface="Lucida Sans Unicode"/>
                <a:cs typeface="Lucida Sans Unicode"/>
              </a:rPr>
              <a:t> </a:t>
            </a:r>
            <a:r>
              <a:rPr dirty="0" sz="1350" spc="65">
                <a:solidFill>
                  <a:srgbClr val="131313"/>
                </a:solidFill>
                <a:latin typeface="Lucida Sans Unicode"/>
                <a:cs typeface="Lucida Sans Unicode"/>
              </a:rPr>
              <a:t>at</a:t>
            </a:r>
            <a:r>
              <a:rPr dirty="0" sz="1350" spc="65">
                <a:solidFill>
                  <a:srgbClr val="111111"/>
                </a:solidFill>
                <a:latin typeface="Lucida Sans Unicode"/>
                <a:cs typeface="Lucida Sans Unicode"/>
              </a:rPr>
              <a:t>ton</a:t>
            </a:r>
            <a:r>
              <a:rPr dirty="0" sz="1350" spc="65">
                <a:solidFill>
                  <a:srgbClr val="0F0F0F"/>
                </a:solidFill>
                <a:latin typeface="Lucida Sans Unicode"/>
                <a:cs typeface="Lucida Sans Unicode"/>
              </a:rPr>
              <a:t>,</a:t>
            </a:r>
            <a:r>
              <a:rPr dirty="0" sz="1350" spc="105">
                <a:solidFill>
                  <a:srgbClr val="0F0F0F"/>
                </a:solidFill>
                <a:latin typeface="Lucida Sans Unicode"/>
                <a:cs typeface="Lucida Sans Unicode"/>
              </a:rPr>
              <a:t>  </a:t>
            </a:r>
            <a:r>
              <a:rPr dirty="0" sz="1350">
                <a:latin typeface="Lucida Sans Unicode"/>
                <a:cs typeface="Lucida Sans Unicode"/>
              </a:rPr>
              <a:t>dî</a:t>
            </a:r>
            <a:r>
              <a:rPr dirty="0" sz="1350" spc="-90"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181818"/>
                </a:solidFill>
                <a:latin typeface="Lucida Sans Unicode"/>
                <a:cs typeface="Lucida Sans Unicode"/>
              </a:rPr>
              <a:t>stance</a:t>
            </a:r>
            <a:r>
              <a:rPr dirty="0" sz="1350" spc="-17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111111"/>
                </a:solidFill>
                <a:latin typeface="Lucida Sans Unicode"/>
                <a:cs typeface="Lucida Sans Unicode"/>
              </a:rPr>
              <a:t>;</a:t>
            </a:r>
            <a:endParaRPr sz="135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9898705" y="4174771"/>
            <a:ext cx="4325620" cy="73469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3655">
              <a:lnSpc>
                <a:spcPct val="100000"/>
              </a:lnSpc>
              <a:spcBef>
                <a:spcPts val="125"/>
              </a:spcBef>
              <a:tabLst>
                <a:tab pos="515620" algn="l"/>
              </a:tabLst>
            </a:pPr>
            <a:r>
              <a:rPr dirty="0" sz="1500" spc="185">
                <a:solidFill>
                  <a:srgbClr val="777777"/>
                </a:solidFill>
                <a:latin typeface="Times New Roman"/>
                <a:cs typeface="Times New Roman"/>
              </a:rPr>
              <a:t>/</a:t>
            </a:r>
            <a:r>
              <a:rPr dirty="0" sz="1500" spc="185">
                <a:solidFill>
                  <a:srgbClr val="424242"/>
                </a:solidFill>
                <a:latin typeface="Consolas"/>
                <a:cs typeface="Consolas"/>
              </a:rPr>
              <a:t>/</a:t>
            </a:r>
            <a:r>
              <a:rPr dirty="0" sz="1500" spc="-150">
                <a:solidFill>
                  <a:srgbClr val="424242"/>
                </a:solidFill>
                <a:latin typeface="Consolas"/>
                <a:cs typeface="Consolas"/>
              </a:rPr>
              <a:t> </a:t>
            </a:r>
            <a:r>
              <a:rPr dirty="0" sz="1500" spc="60">
                <a:solidFill>
                  <a:srgbClr val="646464"/>
                </a:solidFill>
                <a:latin typeface="Times New Roman"/>
                <a:cs typeface="Times New Roman"/>
              </a:rPr>
              <a:t>.</a:t>
            </a:r>
            <a:r>
              <a:rPr dirty="0" sz="1500">
                <a:solidFill>
                  <a:srgbClr val="646464"/>
                </a:solidFill>
                <a:latin typeface="Times New Roman"/>
                <a:cs typeface="Times New Roman"/>
              </a:rPr>
              <a:t>	</a:t>
            </a:r>
            <a:r>
              <a:rPr dirty="0" sz="1500" spc="60">
                <a:solidFill>
                  <a:srgbClr val="464646"/>
                </a:solidFill>
                <a:latin typeface="Times New Roman"/>
                <a:cs typeface="Times New Roman"/>
              </a:rPr>
              <a:t>.</a:t>
            </a: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1500" spc="60">
                <a:solidFill>
                  <a:srgbClr val="876B64"/>
                </a:solidFill>
                <a:latin typeface="Calibri"/>
                <a:cs typeface="Calibri"/>
              </a:rPr>
              <a:t>d1stance</a:t>
            </a:r>
            <a:r>
              <a:rPr dirty="0" sz="1500" spc="145">
                <a:solidFill>
                  <a:srgbClr val="876B64"/>
                </a:solidFill>
                <a:latin typeface="Calibri"/>
                <a:cs typeface="Calibri"/>
              </a:rPr>
              <a:t>  </a:t>
            </a:r>
            <a:r>
              <a:rPr dirty="0" sz="1500">
                <a:solidFill>
                  <a:srgbClr val="280500"/>
                </a:solidFill>
                <a:latin typeface="Calibri"/>
                <a:cs typeface="Calibri"/>
              </a:rPr>
              <a:t>=</a:t>
            </a:r>
            <a:r>
              <a:rPr dirty="0" sz="1500" spc="185">
                <a:solidFill>
                  <a:srgbClr val="280500"/>
                </a:solidFill>
                <a:latin typeface="Calibri"/>
                <a:cs typeface="Calibri"/>
              </a:rPr>
              <a:t>  </a:t>
            </a:r>
            <a:r>
              <a:rPr dirty="0" sz="1500" spc="-35">
                <a:solidFill>
                  <a:srgbClr val="8C6B60"/>
                </a:solidFill>
                <a:latin typeface="Calibri"/>
                <a:cs typeface="Calibri"/>
              </a:rPr>
              <a:t>ca </a:t>
            </a:r>
            <a:r>
              <a:rPr dirty="0" sz="1500">
                <a:solidFill>
                  <a:srgbClr val="A8897C"/>
                </a:solidFill>
                <a:latin typeface="Calibri"/>
                <a:cs typeface="Calibri"/>
              </a:rPr>
              <a:t>1cu1ateD1stance</a:t>
            </a:r>
            <a:r>
              <a:rPr dirty="0" sz="1500">
                <a:solidFill>
                  <a:srgbClr val="5E382D"/>
                </a:solidFill>
                <a:latin typeface="Calibri"/>
                <a:cs typeface="Calibri"/>
              </a:rPr>
              <a:t>()</a:t>
            </a:r>
            <a:r>
              <a:rPr dirty="0" sz="1500" spc="90">
                <a:solidFill>
                  <a:srgbClr val="5E382D"/>
                </a:solidFill>
                <a:latin typeface="Calibri"/>
                <a:cs typeface="Calibri"/>
              </a:rPr>
              <a:t>  </a:t>
            </a:r>
            <a:r>
              <a:rPr dirty="0" sz="1500" spc="-50">
                <a:solidFill>
                  <a:srgbClr val="5B3326"/>
                </a:solidFill>
                <a:latin typeface="Calibri"/>
                <a:cs typeface="Calibri"/>
              </a:rPr>
              <a:t>;</a:t>
            </a:r>
            <a:endParaRPr sz="1500">
              <a:latin typeface="Calibri"/>
              <a:cs typeface="Calibri"/>
            </a:endParaRPr>
          </a:p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dirty="0" sz="1500" spc="60">
                <a:solidFill>
                  <a:srgbClr val="381808"/>
                </a:solidFill>
                <a:latin typeface="Calibri"/>
                <a:cs typeface="Calibri"/>
              </a:rPr>
              <a:t>//</a:t>
            </a:r>
            <a:r>
              <a:rPr dirty="0" sz="1500" spc="130">
                <a:solidFill>
                  <a:srgbClr val="381808"/>
                </a:solidFill>
                <a:latin typeface="Calibri"/>
                <a:cs typeface="Calibri"/>
              </a:rPr>
              <a:t>  </a:t>
            </a:r>
            <a:r>
              <a:rPr dirty="0" sz="1500">
                <a:solidFill>
                  <a:srgbClr val="7E5D50"/>
                </a:solidFill>
                <a:latin typeface="Calibri"/>
                <a:cs typeface="Calibri"/>
              </a:rPr>
              <a:t>IJC-SP64</a:t>
            </a:r>
            <a:r>
              <a:rPr dirty="0" sz="1500" spc="185">
                <a:solidFill>
                  <a:srgbClr val="7E5D50"/>
                </a:solidFill>
                <a:latin typeface="Calibri"/>
                <a:cs typeface="Calibri"/>
              </a:rPr>
              <a:t>  </a:t>
            </a:r>
            <a:r>
              <a:rPr dirty="0" sz="1500">
                <a:solidFill>
                  <a:srgbClr val="7B594F"/>
                </a:solidFill>
                <a:latin typeface="Calibri"/>
                <a:cs typeface="Calibri"/>
              </a:rPr>
              <a:t>sensöründen</a:t>
            </a:r>
            <a:r>
              <a:rPr dirty="0" sz="1500" spc="114">
                <a:solidFill>
                  <a:srgbClr val="7B594F"/>
                </a:solidFill>
                <a:latin typeface="Calibri"/>
                <a:cs typeface="Calibri"/>
              </a:rPr>
              <a:t>  </a:t>
            </a:r>
            <a:r>
              <a:rPr dirty="0" sz="1500">
                <a:solidFill>
                  <a:srgbClr val="3B1608"/>
                </a:solidFill>
                <a:latin typeface="Calibri"/>
                <a:cs typeface="Calibri"/>
              </a:rPr>
              <a:t>mesafe</a:t>
            </a:r>
            <a:r>
              <a:rPr dirty="0" sz="1500" spc="185">
                <a:solidFill>
                  <a:srgbClr val="3B1608"/>
                </a:solidFill>
                <a:latin typeface="Calibri"/>
                <a:cs typeface="Calibri"/>
              </a:rPr>
              <a:t>  </a:t>
            </a:r>
            <a:r>
              <a:rPr dirty="0" sz="1500" spc="200">
                <a:solidFill>
                  <a:srgbClr val="4D2F24"/>
                </a:solidFill>
                <a:latin typeface="Calibri"/>
                <a:cs typeface="Calibri"/>
              </a:rPr>
              <a:t>ve</a:t>
            </a:r>
            <a:r>
              <a:rPr dirty="0" sz="1500" spc="200">
                <a:solidFill>
                  <a:srgbClr val="2D0A01"/>
                </a:solidFill>
                <a:latin typeface="Calibri"/>
                <a:cs typeface="Calibri"/>
              </a:rPr>
              <a:t>rist</a:t>
            </a:r>
            <a:r>
              <a:rPr dirty="0" sz="1500" spc="95">
                <a:solidFill>
                  <a:srgbClr val="2D0A01"/>
                </a:solidFill>
                <a:latin typeface="Calibri"/>
                <a:cs typeface="Calibri"/>
              </a:rPr>
              <a:t>  </a:t>
            </a:r>
            <a:r>
              <a:rPr dirty="0" sz="1500">
                <a:solidFill>
                  <a:srgbClr val="6B4B3F"/>
                </a:solidFill>
                <a:latin typeface="Calibri"/>
                <a:cs typeface="Calibri"/>
              </a:rPr>
              <a:t>okunur</a:t>
            </a:r>
            <a:r>
              <a:rPr dirty="0" sz="1500" spc="55">
                <a:solidFill>
                  <a:srgbClr val="6B4B3F"/>
                </a:solidFill>
                <a:latin typeface="Calibri"/>
                <a:cs typeface="Calibri"/>
              </a:rPr>
              <a:t> </a:t>
            </a:r>
            <a:r>
              <a:rPr dirty="0" sz="1500" spc="-50">
                <a:solidFill>
                  <a:srgbClr val="310A00"/>
                </a:solidFill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9899465" y="5127271"/>
            <a:ext cx="4234180" cy="74295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5240" marR="5080" indent="-3175">
              <a:lnSpc>
                <a:spcPct val="102800"/>
              </a:lnSpc>
              <a:spcBef>
                <a:spcPts val="75"/>
              </a:spcBef>
              <a:tabLst>
                <a:tab pos="313690" algn="l"/>
              </a:tabLst>
            </a:pPr>
            <a:r>
              <a:rPr dirty="0" sz="1500">
                <a:solidFill>
                  <a:srgbClr val="4F2D21"/>
                </a:solidFill>
                <a:latin typeface="Lucida Sans Unicode"/>
                <a:cs typeface="Lucida Sans Unicode"/>
              </a:rPr>
              <a:t>//</a:t>
            </a:r>
            <a:r>
              <a:rPr dirty="0" sz="1500" spc="10">
                <a:solidFill>
                  <a:srgbClr val="4F2D21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215">
                <a:solidFill>
                  <a:srgbClr val="1D0000"/>
                </a:solidFill>
                <a:latin typeface="Lucida Sans Unicode"/>
                <a:cs typeface="Lucida Sans Unicode"/>
              </a:rPr>
              <a:t>HC-</a:t>
            </a:r>
            <a:r>
              <a:rPr dirty="0" sz="1500" spc="-140">
                <a:solidFill>
                  <a:srgbClr val="1D0000"/>
                </a:solidFill>
                <a:latin typeface="Lucida Sans Unicode"/>
                <a:cs typeface="Lucida Sans Unicode"/>
              </a:rPr>
              <a:t>SR04</a:t>
            </a:r>
            <a:r>
              <a:rPr dirty="0" sz="1500" spc="170">
                <a:solidFill>
                  <a:srgbClr val="1D0000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85">
                <a:solidFill>
                  <a:srgbClr val="361105"/>
                </a:solidFill>
                <a:latin typeface="Lucida Sans Unicode"/>
                <a:cs typeface="Lucida Sans Unicode"/>
              </a:rPr>
              <a:t>sensör</a:t>
            </a:r>
            <a:r>
              <a:rPr dirty="0" sz="1500" spc="-325">
                <a:solidFill>
                  <a:srgbClr val="361105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50">
                <a:solidFill>
                  <a:srgbClr val="523128"/>
                </a:solidFill>
                <a:latin typeface="Lucida Sans Unicode"/>
                <a:cs typeface="Lucida Sans Unicode"/>
              </a:rPr>
              <a:t>ünden</a:t>
            </a:r>
            <a:r>
              <a:rPr dirty="0" sz="1500" spc="110">
                <a:solidFill>
                  <a:srgbClr val="523128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70">
                <a:solidFill>
                  <a:srgbClr val="67493F"/>
                </a:solidFill>
                <a:latin typeface="Lucida Sans Unicode"/>
                <a:cs typeface="Lucida Sans Unicode"/>
              </a:rPr>
              <a:t>mesafe</a:t>
            </a:r>
            <a:r>
              <a:rPr dirty="0" sz="1500" spc="240">
                <a:solidFill>
                  <a:srgbClr val="67493F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105">
                <a:solidFill>
                  <a:srgbClr val="1D0000"/>
                </a:solidFill>
                <a:latin typeface="Lucida Sans Unicode"/>
                <a:cs typeface="Lucida Sans Unicode"/>
              </a:rPr>
              <a:t>verısl</a:t>
            </a:r>
            <a:r>
              <a:rPr dirty="0" sz="1500" spc="150">
                <a:solidFill>
                  <a:srgbClr val="1D0000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50">
                <a:solidFill>
                  <a:srgbClr val="4B281C"/>
                </a:solidFill>
                <a:latin typeface="Lucida Sans Unicode"/>
                <a:cs typeface="Lucida Sans Unicode"/>
              </a:rPr>
              <a:t>okunur</a:t>
            </a:r>
            <a:r>
              <a:rPr dirty="0" sz="1500" spc="-140">
                <a:solidFill>
                  <a:srgbClr val="4B281C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50">
                <a:solidFill>
                  <a:srgbClr val="AF8A7E"/>
                </a:solidFill>
                <a:latin typeface="Lucida Sans Unicode"/>
                <a:cs typeface="Lucida Sans Unicode"/>
              </a:rPr>
              <a:t>. </a:t>
            </a:r>
            <a:r>
              <a:rPr dirty="0" sz="1500" spc="-25">
                <a:solidFill>
                  <a:srgbClr val="466059"/>
                </a:solidFill>
                <a:latin typeface="Lucida Sans Unicode"/>
                <a:cs typeface="Lucida Sans Unicode"/>
              </a:rPr>
              <a:t>If</a:t>
            </a:r>
            <a:r>
              <a:rPr dirty="0" sz="1500">
                <a:solidFill>
                  <a:srgbClr val="466059"/>
                </a:solidFill>
                <a:latin typeface="Lucida Sans Unicode"/>
                <a:cs typeface="Lucida Sans Unicode"/>
              </a:rPr>
              <a:t>	</a:t>
            </a:r>
            <a:r>
              <a:rPr dirty="0" sz="1500">
                <a:solidFill>
                  <a:srgbClr val="1F1F1F"/>
                </a:solidFill>
                <a:latin typeface="Lucida Sans Unicode"/>
                <a:cs typeface="Lucida Sans Unicode"/>
              </a:rPr>
              <a:t>(d</a:t>
            </a:r>
            <a:r>
              <a:rPr dirty="0" sz="1500">
                <a:latin typeface="Lucida Sans Unicode"/>
                <a:cs typeface="Lucida Sans Unicode"/>
              </a:rPr>
              <a:t>i</a:t>
            </a:r>
            <a:r>
              <a:rPr dirty="0" sz="1500" spc="-210">
                <a:latin typeface="Lucida Sans Unicode"/>
                <a:cs typeface="Lucida Sans Unicode"/>
              </a:rPr>
              <a:t> </a:t>
            </a:r>
            <a:r>
              <a:rPr dirty="0" sz="1500">
                <a:latin typeface="Lucida Sans Unicode"/>
                <a:cs typeface="Lucida Sans Unicode"/>
              </a:rPr>
              <a:t>stance</a:t>
            </a:r>
            <a:r>
              <a:rPr dirty="0" sz="1500" spc="-70">
                <a:latin typeface="Lucida Sans Unicode"/>
                <a:cs typeface="Lucida Sans Unicode"/>
              </a:rPr>
              <a:t> </a:t>
            </a:r>
            <a:r>
              <a:rPr dirty="0" sz="1500" spc="-395">
                <a:latin typeface="Lucida Sans Unicode"/>
                <a:cs typeface="Lucida Sans Unicode"/>
              </a:rPr>
              <a:t>&lt;</a:t>
            </a:r>
            <a:r>
              <a:rPr dirty="0" sz="1500" spc="275">
                <a:latin typeface="Lucida Sans Unicode"/>
                <a:cs typeface="Lucida Sans Unicode"/>
              </a:rPr>
              <a:t> </a:t>
            </a:r>
            <a:r>
              <a:rPr dirty="0" sz="1500" spc="-85">
                <a:solidFill>
                  <a:srgbClr val="496660"/>
                </a:solidFill>
                <a:latin typeface="Lucida Sans Unicode"/>
                <a:cs typeface="Lucida Sans Unicode"/>
              </a:rPr>
              <a:t>58</a:t>
            </a:r>
            <a:r>
              <a:rPr dirty="0" sz="1500" spc="185">
                <a:solidFill>
                  <a:srgbClr val="496660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55">
                <a:latin typeface="Lucida Sans Unicode"/>
                <a:cs typeface="Lucida Sans Unicode"/>
              </a:rPr>
              <a:t>8g</a:t>
            </a:r>
            <a:r>
              <a:rPr dirty="0" sz="1500" spc="55">
                <a:latin typeface="Lucida Sans Unicode"/>
                <a:cs typeface="Lucida Sans Unicode"/>
              </a:rPr>
              <a:t> </a:t>
            </a:r>
            <a:r>
              <a:rPr dirty="0" sz="1500" spc="-55">
                <a:latin typeface="Lucida Sans Unicode"/>
                <a:cs typeface="Lucida Sans Unicode"/>
              </a:rPr>
              <a:t>1sPIay1ng</a:t>
            </a:r>
            <a:r>
              <a:rPr dirty="0" sz="1500" spc="200">
                <a:latin typeface="Lucida Sans Unicode"/>
                <a:cs typeface="Lucida Sans Unicode"/>
              </a:rPr>
              <a:t> </a:t>
            </a:r>
            <a:r>
              <a:rPr dirty="0" sz="1500" spc="-470">
                <a:solidFill>
                  <a:srgbClr val="2F2F2F"/>
                </a:solidFill>
                <a:latin typeface="Lucida Sans Unicode"/>
                <a:cs typeface="Lucida Sans Unicode"/>
              </a:rPr>
              <a:t>==</a:t>
            </a:r>
            <a:r>
              <a:rPr dirty="0" sz="1500" spc="35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60">
                <a:solidFill>
                  <a:srgbClr val="1D1D1D"/>
                </a:solidFill>
                <a:latin typeface="Lucida Sans Unicode"/>
                <a:cs typeface="Lucida Sans Unicode"/>
              </a:rPr>
              <a:t>false)</a:t>
            </a:r>
            <a:r>
              <a:rPr dirty="0" sz="1500" spc="36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50">
                <a:latin typeface="Lucida Sans Unicode"/>
                <a:cs typeface="Lucida Sans Unicode"/>
              </a:rPr>
              <a:t>(</a:t>
            </a:r>
            <a:endParaRPr sz="1500">
              <a:latin typeface="Lucida Sans Unicode"/>
              <a:cs typeface="Lucida Sans Unicode"/>
            </a:endParaRPr>
          </a:p>
          <a:p>
            <a:pPr marL="223520">
              <a:lnSpc>
                <a:spcPct val="100000"/>
              </a:lnSpc>
              <a:spcBef>
                <a:spcPts val="50"/>
              </a:spcBef>
              <a:tabLst>
                <a:tab pos="2463165" algn="l"/>
              </a:tabLst>
            </a:pPr>
            <a:r>
              <a:rPr dirty="0" sz="1600">
                <a:solidFill>
                  <a:srgbClr val="3F180C"/>
                </a:solidFill>
                <a:latin typeface="Calibri"/>
                <a:cs typeface="Calibri"/>
              </a:rPr>
              <a:t>//</a:t>
            </a:r>
            <a:r>
              <a:rPr dirty="0" sz="1600" spc="480">
                <a:solidFill>
                  <a:srgbClr val="3F180C"/>
                </a:solidFill>
                <a:latin typeface="Calibri"/>
                <a:cs typeface="Calibri"/>
              </a:rPr>
              <a:t> </a:t>
            </a:r>
            <a:r>
              <a:rPr dirty="0" sz="1600" spc="60">
                <a:solidFill>
                  <a:srgbClr val="66524B"/>
                </a:solidFill>
                <a:latin typeface="Calibri"/>
                <a:cs typeface="Calibri"/>
              </a:rPr>
              <a:t>nesafe</a:t>
            </a:r>
            <a:r>
              <a:rPr dirty="0" sz="1600" spc="395">
                <a:solidFill>
                  <a:srgbClr val="66524B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230100"/>
                </a:solidFill>
                <a:latin typeface="Calibri"/>
                <a:cs typeface="Calibri"/>
              </a:rPr>
              <a:t>egLk</a:t>
            </a:r>
            <a:r>
              <a:rPr dirty="0" sz="1600" spc="80">
                <a:solidFill>
                  <a:srgbClr val="230100"/>
                </a:solidFill>
                <a:latin typeface="Calibri"/>
                <a:cs typeface="Calibri"/>
              </a:rPr>
              <a:t>  </a:t>
            </a:r>
            <a:r>
              <a:rPr dirty="0" sz="1600" spc="-35">
                <a:solidFill>
                  <a:srgbClr val="1C0100"/>
                </a:solidFill>
                <a:latin typeface="Calibri"/>
                <a:cs typeface="Calibri"/>
              </a:rPr>
              <a:t>de4er</a:t>
            </a:r>
            <a:r>
              <a:rPr dirty="0" sz="1600" spc="-90">
                <a:solidFill>
                  <a:srgbClr val="1C0100"/>
                </a:solidFill>
                <a:latin typeface="Calibri"/>
                <a:cs typeface="Calibri"/>
              </a:rPr>
              <a:t> </a:t>
            </a:r>
            <a:r>
              <a:rPr dirty="0" sz="1600" spc="-25">
                <a:solidFill>
                  <a:srgbClr val="1C0000"/>
                </a:solidFill>
                <a:latin typeface="Calibri"/>
                <a:cs typeface="Calibri"/>
              </a:rPr>
              <a:t>in</a:t>
            </a:r>
            <a:r>
              <a:rPr dirty="0" sz="1600">
                <a:solidFill>
                  <a:srgbClr val="1C0000"/>
                </a:solidFill>
                <a:latin typeface="Calibri"/>
                <a:cs typeface="Calibri"/>
              </a:rPr>
              <a:t>	</a:t>
            </a:r>
            <a:r>
              <a:rPr dirty="0" sz="1600" spc="95">
                <a:solidFill>
                  <a:srgbClr val="361A0F"/>
                </a:solidFill>
                <a:latin typeface="Calibri"/>
                <a:cs typeface="Calibri"/>
              </a:rPr>
              <a:t>a</a:t>
            </a:r>
            <a:r>
              <a:rPr dirty="0" sz="1600" spc="95">
                <a:solidFill>
                  <a:srgbClr val="876964"/>
                </a:solidFill>
                <a:latin typeface="Calibri"/>
                <a:cs typeface="Calibri"/>
              </a:rPr>
              <a:t>1tlndeysa..</a:t>
            </a:r>
            <a:r>
              <a:rPr dirty="0" sz="1600" spc="35">
                <a:solidFill>
                  <a:srgbClr val="876964"/>
                </a:solidFill>
                <a:latin typeface="Calibri"/>
                <a:cs typeface="Calibri"/>
              </a:rPr>
              <a:t> </a:t>
            </a:r>
            <a:r>
              <a:rPr dirty="0" sz="1600" spc="10">
                <a:solidFill>
                  <a:srgbClr val="7E5646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0088826" y="6068483"/>
            <a:ext cx="3715385" cy="74612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ts val="1864"/>
              </a:lnSpc>
              <a:spcBef>
                <a:spcPts val="114"/>
              </a:spcBef>
            </a:pPr>
            <a:r>
              <a:rPr dirty="0" sz="1650">
                <a:latin typeface="Calibri"/>
                <a:cs typeface="Calibri"/>
              </a:rPr>
              <a:t>audio.</a:t>
            </a:r>
            <a:r>
              <a:rPr dirty="0" sz="1650" spc="-114">
                <a:latin typeface="Calibri"/>
                <a:cs typeface="Calibri"/>
              </a:rPr>
              <a:t> </a:t>
            </a:r>
            <a:r>
              <a:rPr dirty="0" sz="1650">
                <a:solidFill>
                  <a:srgbClr val="1A1A1A"/>
                </a:solidFill>
                <a:latin typeface="Calibri"/>
                <a:cs typeface="Calibri"/>
              </a:rPr>
              <a:t>pi</a:t>
            </a:r>
            <a:r>
              <a:rPr dirty="0" sz="1650" spc="-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650" spc="45">
                <a:latin typeface="Calibri"/>
                <a:cs typeface="Calibri"/>
              </a:rPr>
              <a:t>ay</a:t>
            </a:r>
            <a:r>
              <a:rPr dirty="0" sz="1650" spc="45">
                <a:solidFill>
                  <a:srgbClr val="1D1D1D"/>
                </a:solidFill>
                <a:latin typeface="Calibri"/>
                <a:cs typeface="Calibri"/>
              </a:rPr>
              <a:t>("</a:t>
            </a:r>
            <a:r>
              <a:rPr dirty="0" sz="1650" spc="45">
                <a:solidFill>
                  <a:srgbClr val="4B4B4B"/>
                </a:solidFill>
                <a:latin typeface="Calibri"/>
                <a:cs typeface="Calibri"/>
              </a:rPr>
              <a:t>eserl</a:t>
            </a:r>
            <a:r>
              <a:rPr dirty="0" sz="1650" spc="185">
                <a:solidFill>
                  <a:srgbClr val="4B4B4B"/>
                </a:solidFill>
                <a:latin typeface="Calibri"/>
                <a:cs typeface="Calibri"/>
              </a:rPr>
              <a:t> </a:t>
            </a:r>
            <a:r>
              <a:rPr dirty="0" sz="1650" spc="-190">
                <a:solidFill>
                  <a:srgbClr val="2B2B2B"/>
                </a:solidFill>
                <a:latin typeface="Calibri"/>
                <a:cs typeface="Calibri"/>
              </a:rPr>
              <a:t>.</a:t>
            </a:r>
            <a:r>
              <a:rPr dirty="0" sz="1650" spc="-80">
                <a:solidFill>
                  <a:srgbClr val="2B2B2B"/>
                </a:solidFill>
                <a:latin typeface="Calibri"/>
                <a:cs typeface="Calibri"/>
              </a:rPr>
              <a:t> </a:t>
            </a:r>
            <a:r>
              <a:rPr dirty="0" sz="1650" spc="-25">
                <a:solidFill>
                  <a:srgbClr val="3F3F3F"/>
                </a:solidFill>
                <a:latin typeface="Calibri"/>
                <a:cs typeface="Calibri"/>
              </a:rPr>
              <a:t>hav"</a:t>
            </a:r>
            <a:r>
              <a:rPr dirty="0" sz="1650" spc="-125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dirty="0" sz="1650">
                <a:latin typeface="Calibri"/>
                <a:cs typeface="Calibri"/>
              </a:rPr>
              <a:t>) </a:t>
            </a:r>
            <a:r>
              <a:rPr dirty="0" sz="1650" spc="-50">
                <a:latin typeface="Calibri"/>
                <a:cs typeface="Calibri"/>
              </a:rPr>
              <a:t>;</a:t>
            </a:r>
            <a:endParaRPr sz="1650">
              <a:latin typeface="Calibri"/>
              <a:cs typeface="Calibri"/>
            </a:endParaRPr>
          </a:p>
          <a:p>
            <a:pPr marL="34290">
              <a:lnSpc>
                <a:spcPts val="2014"/>
              </a:lnSpc>
            </a:pPr>
            <a:r>
              <a:rPr dirty="0" sz="1800">
                <a:solidFill>
                  <a:srgbClr val="38180C"/>
                </a:solidFill>
                <a:latin typeface="Calibri"/>
                <a:cs typeface="Calibri"/>
              </a:rPr>
              <a:t>//</a:t>
            </a:r>
            <a:r>
              <a:rPr dirty="0" sz="1800" spc="325">
                <a:solidFill>
                  <a:srgbClr val="38180C"/>
                </a:solidFill>
                <a:latin typeface="Calibri"/>
                <a:cs typeface="Calibri"/>
              </a:rPr>
              <a:t> </a:t>
            </a:r>
            <a:r>
              <a:rPr dirty="0" sz="1800" spc="-165">
                <a:solidFill>
                  <a:srgbClr val="1D1D1D"/>
                </a:solidFill>
                <a:latin typeface="Calibri"/>
                <a:cs typeface="Calibri"/>
              </a:rPr>
              <a:t>TxRpcm</a:t>
            </a:r>
            <a:r>
              <a:rPr dirty="0" sz="1800" spc="250">
                <a:solidFill>
                  <a:srgbClr val="1D1D1D"/>
                </a:solidFill>
                <a:latin typeface="Calibri"/>
                <a:cs typeface="Calibri"/>
              </a:rPr>
              <a:t> </a:t>
            </a:r>
            <a:r>
              <a:rPr dirty="0" sz="1800" spc="-70">
                <a:solidFill>
                  <a:srgbClr val="1A1A1A"/>
                </a:solidFill>
                <a:latin typeface="Calibri"/>
                <a:cs typeface="Calibri"/>
              </a:rPr>
              <a:t>kutiiphanes*</a:t>
            </a:r>
            <a:r>
              <a:rPr dirty="0" sz="1800" spc="3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800" spc="-35">
                <a:solidFill>
                  <a:srgbClr val="44241A"/>
                </a:solidFill>
                <a:latin typeface="Calibri"/>
                <a:cs typeface="Calibri"/>
              </a:rPr>
              <a:t>11e</a:t>
            </a:r>
            <a:r>
              <a:rPr dirty="0" sz="1800" spc="254">
                <a:solidFill>
                  <a:srgbClr val="44241A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56382F"/>
                </a:solidFill>
                <a:latin typeface="Calibri"/>
                <a:cs typeface="Calibri"/>
              </a:rPr>
              <a:t>ses</a:t>
            </a:r>
            <a:r>
              <a:rPr dirty="0" sz="1800" spc="240">
                <a:solidFill>
                  <a:srgbClr val="56382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41C0E"/>
                </a:solidFill>
                <a:latin typeface="Calibri"/>
                <a:cs typeface="Calibri"/>
              </a:rPr>
              <a:t>çalan</a:t>
            </a:r>
            <a:r>
              <a:rPr dirty="0" sz="1800" spc="254">
                <a:solidFill>
                  <a:srgbClr val="441C0E"/>
                </a:solidFill>
                <a:latin typeface="Calibri"/>
                <a:cs typeface="Calibri"/>
              </a:rPr>
              <a:t> </a:t>
            </a:r>
            <a:r>
              <a:rPr dirty="0" sz="1800" spc="-25">
                <a:solidFill>
                  <a:srgbClr val="441C0E"/>
                </a:solidFill>
                <a:latin typeface="Calibri"/>
                <a:cs typeface="Calibri"/>
              </a:rPr>
              <a:t>r.</a:t>
            </a:r>
            <a:endParaRPr sz="1800">
              <a:latin typeface="Calibri"/>
              <a:cs typeface="Calibri"/>
            </a:endParaRPr>
          </a:p>
          <a:p>
            <a:pPr marL="18415">
              <a:lnSpc>
                <a:spcPts val="1770"/>
              </a:lnSpc>
            </a:pPr>
            <a:r>
              <a:rPr dirty="0" sz="1500">
                <a:solidFill>
                  <a:srgbClr val="151515"/>
                </a:solidFill>
                <a:latin typeface="Calibri"/>
                <a:cs typeface="Calibri"/>
              </a:rPr>
              <a:t>1</a:t>
            </a:r>
            <a:r>
              <a:rPr dirty="0" sz="1500">
                <a:latin typeface="Calibri"/>
                <a:cs typeface="Calibri"/>
              </a:rPr>
              <a:t>sP1ay1ng</a:t>
            </a:r>
            <a:r>
              <a:rPr dirty="0" sz="1500" spc="105">
                <a:latin typeface="Calibri"/>
                <a:cs typeface="Calibri"/>
              </a:rPr>
              <a:t>  </a:t>
            </a:r>
            <a:r>
              <a:rPr dirty="0" sz="1500">
                <a:solidFill>
                  <a:srgbClr val="383838"/>
                </a:solidFill>
                <a:latin typeface="Calibri"/>
                <a:cs typeface="Calibri"/>
              </a:rPr>
              <a:t>=</a:t>
            </a:r>
            <a:r>
              <a:rPr dirty="0" sz="1500" spc="85">
                <a:solidFill>
                  <a:srgbClr val="383838"/>
                </a:solidFill>
                <a:latin typeface="Calibri"/>
                <a:cs typeface="Calibri"/>
              </a:rPr>
              <a:t>  </a:t>
            </a:r>
            <a:r>
              <a:rPr dirty="0" sz="1500">
                <a:solidFill>
                  <a:srgbClr val="2B5049"/>
                </a:solidFill>
                <a:latin typeface="Calibri"/>
                <a:cs typeface="Calibri"/>
              </a:rPr>
              <a:t>t </a:t>
            </a:r>
            <a:r>
              <a:rPr dirty="0" sz="1500" spc="30">
                <a:solidFill>
                  <a:srgbClr val="414141"/>
                </a:solidFill>
                <a:latin typeface="Calibri"/>
                <a:cs typeface="Calibri"/>
              </a:rPr>
              <a:t>rue;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5183180" y="4284485"/>
            <a:ext cx="1620520" cy="599440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7145" marR="5080" indent="-5080">
              <a:lnSpc>
                <a:spcPts val="2100"/>
              </a:lnSpc>
              <a:spcBef>
                <a:spcPts val="430"/>
              </a:spcBef>
            </a:pPr>
            <a:r>
              <a:rPr dirty="0" sz="2000" spc="-60">
                <a:latin typeface="Calibri"/>
                <a:cs typeface="Calibri"/>
              </a:rPr>
              <a:t>Mesafe</a:t>
            </a:r>
            <a:r>
              <a:rPr dirty="0" sz="2000" spc="-30">
                <a:latin typeface="Calibri"/>
                <a:cs typeface="Calibri"/>
              </a:rPr>
              <a:t> </a:t>
            </a:r>
            <a:r>
              <a:rPr dirty="0" sz="2000" spc="-70">
                <a:latin typeface="Calibri"/>
                <a:cs typeface="Calibri"/>
              </a:rPr>
              <a:t>okuması </a:t>
            </a:r>
            <a:r>
              <a:rPr dirty="0" sz="2000" spc="-10">
                <a:latin typeface="Calibri"/>
                <a:cs typeface="Calibri"/>
              </a:rPr>
              <a:t>yapılır.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5177845" y="5191124"/>
            <a:ext cx="1710689" cy="83185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 marR="5080" indent="12065">
              <a:lnSpc>
                <a:spcPts val="2050"/>
              </a:lnSpc>
              <a:spcBef>
                <a:spcPts val="335"/>
              </a:spcBef>
            </a:pPr>
            <a:r>
              <a:rPr dirty="0" sz="1850" spc="-175">
                <a:latin typeface="Lucida Sans Unicode"/>
                <a:cs typeface="Lucida Sans Unicode"/>
              </a:rPr>
              <a:t>Algılanan</a:t>
            </a:r>
            <a:r>
              <a:rPr dirty="0" sz="1850" spc="-80">
                <a:latin typeface="Lucida Sans Unicode"/>
                <a:cs typeface="Lucida Sans Unicode"/>
              </a:rPr>
              <a:t> </a:t>
            </a:r>
            <a:r>
              <a:rPr dirty="0" sz="1850" spc="-105">
                <a:latin typeface="Lucida Sans Unicode"/>
                <a:cs typeface="Lucida Sans Unicode"/>
              </a:rPr>
              <a:t>mesafe </a:t>
            </a:r>
            <a:r>
              <a:rPr dirty="0" sz="1700" spc="-110">
                <a:latin typeface="Lucida Sans Unicode"/>
                <a:cs typeface="Lucida Sans Unicode"/>
              </a:rPr>
              <a:t>50</a:t>
            </a:r>
            <a:r>
              <a:rPr dirty="0" sz="1700" spc="-55">
                <a:latin typeface="Lucida Sans Unicode"/>
                <a:cs typeface="Lucida Sans Unicode"/>
              </a:rPr>
              <a:t> </a:t>
            </a:r>
            <a:r>
              <a:rPr dirty="0" sz="1700" spc="-100">
                <a:latin typeface="Lucida Sans Unicode"/>
                <a:cs typeface="Lucida Sans Unicode"/>
              </a:rPr>
              <a:t>cm'den</a:t>
            </a:r>
            <a:r>
              <a:rPr dirty="0" sz="1700" spc="-130">
                <a:latin typeface="Lucida Sans Unicode"/>
                <a:cs typeface="Lucida Sans Unicode"/>
              </a:rPr>
              <a:t> </a:t>
            </a:r>
            <a:r>
              <a:rPr dirty="0" sz="1700" spc="-10">
                <a:latin typeface="Lucida Sans Unicode"/>
                <a:cs typeface="Lucida Sans Unicode"/>
              </a:rPr>
              <a:t>küçük </a:t>
            </a:r>
            <a:r>
              <a:rPr dirty="0" sz="1850" spc="-225">
                <a:latin typeface="Lucida Sans Unicode"/>
                <a:cs typeface="Lucida Sans Unicode"/>
              </a:rPr>
              <a:t>mü</a:t>
            </a:r>
            <a:r>
              <a:rPr dirty="0" sz="1850" spc="-204">
                <a:latin typeface="Lucida Sans Unicode"/>
                <a:cs typeface="Lucida Sans Unicode"/>
              </a:rPr>
              <a:t> </a:t>
            </a:r>
            <a:r>
              <a:rPr dirty="0" sz="1850" spc="-180">
                <a:latin typeface="Lucida Sans Unicode"/>
                <a:cs typeface="Lucida Sans Unicode"/>
              </a:rPr>
              <a:t>kontrol</a:t>
            </a:r>
            <a:r>
              <a:rPr dirty="0" sz="1850" spc="-60">
                <a:latin typeface="Lucida Sans Unicode"/>
                <a:cs typeface="Lucida Sans Unicode"/>
              </a:rPr>
              <a:t> </a:t>
            </a:r>
            <a:r>
              <a:rPr dirty="0" sz="1850" spc="-80">
                <a:latin typeface="Lucida Sans Unicode"/>
                <a:cs typeface="Lucida Sans Unicode"/>
              </a:rPr>
              <a:t>ediIır.</a:t>
            </a:r>
            <a:endParaRPr sz="1850">
              <a:latin typeface="Lucida Sans Unicode"/>
              <a:cs typeface="Lucida Sans Unicode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5181211" y="6190544"/>
            <a:ext cx="1812925" cy="828040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 indent="3810">
              <a:lnSpc>
                <a:spcPct val="96100"/>
              </a:lnSpc>
              <a:spcBef>
                <a:spcPts val="190"/>
              </a:spcBef>
            </a:pPr>
            <a:r>
              <a:rPr dirty="0" sz="1800">
                <a:latin typeface="Calibri"/>
                <a:cs typeface="Calibri"/>
              </a:rPr>
              <a:t>Belirtilen</a:t>
            </a:r>
            <a:r>
              <a:rPr dirty="0" sz="1800" spc="110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ses </a:t>
            </a:r>
            <a:r>
              <a:rPr dirty="0" sz="1800" spc="55">
                <a:latin typeface="Calibri"/>
                <a:cs typeface="Calibri"/>
              </a:rPr>
              <a:t>dosyası</a:t>
            </a:r>
            <a:r>
              <a:rPr dirty="0" sz="1800" spc="7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çalınmaya başlanır.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6111004" y="9422341"/>
            <a:ext cx="1230630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50">
                <a:latin typeface="Calibri"/>
                <a:cs typeface="Calibri"/>
              </a:rPr>
              <a:t>G</a:t>
            </a:r>
            <a:r>
              <a:rPr dirty="0" sz="1450" spc="130">
                <a:latin typeface="Calibri"/>
                <a:cs typeface="Calibri"/>
              </a:rPr>
              <a:t>  </a:t>
            </a:r>
            <a:r>
              <a:rPr dirty="0" sz="1450" spc="-60">
                <a:latin typeface="Calibri"/>
                <a:cs typeface="Calibri"/>
              </a:rPr>
              <a:t>Nc•tebookLM</a:t>
            </a:r>
            <a:endParaRPr sz="14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8077" y="5219699"/>
            <a:ext cx="16490772" cy="3175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779" y="2717799"/>
            <a:ext cx="863756" cy="8636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55518" y="2705099"/>
            <a:ext cx="990779" cy="8763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132958" y="2781299"/>
            <a:ext cx="939970" cy="7366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210399" y="2755899"/>
            <a:ext cx="838352" cy="787400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93511" rIns="0" bIns="0" rtlCol="0" vert="horz">
            <a:spAutoFit/>
          </a:bodyPr>
          <a:lstStyle/>
          <a:p>
            <a:pPr marL="281305">
              <a:lnSpc>
                <a:spcPct val="100000"/>
              </a:lnSpc>
              <a:spcBef>
                <a:spcPts val="125"/>
              </a:spcBef>
            </a:pPr>
            <a:r>
              <a:rPr dirty="0" sz="5600" spc="-310"/>
              <a:t>Fikirden</a:t>
            </a:r>
            <a:r>
              <a:rPr dirty="0" sz="5600" spc="-545"/>
              <a:t> </a:t>
            </a:r>
            <a:r>
              <a:rPr dirty="0" sz="5600" spc="-260"/>
              <a:t>Prototiplemeye:</a:t>
            </a:r>
            <a:r>
              <a:rPr dirty="0" sz="5600" spc="-1050"/>
              <a:t> </a:t>
            </a:r>
            <a:r>
              <a:rPr dirty="0" sz="5600" spc="70"/>
              <a:t>4</a:t>
            </a:r>
            <a:r>
              <a:rPr dirty="0" sz="5600" spc="-1130"/>
              <a:t> </a:t>
            </a:r>
            <a:r>
              <a:rPr dirty="0" sz="5600" spc="-295"/>
              <a:t>Haftalık</a:t>
            </a:r>
            <a:r>
              <a:rPr dirty="0" sz="5600" spc="-204"/>
              <a:t> </a:t>
            </a:r>
            <a:r>
              <a:rPr dirty="0" sz="5600" spc="-405"/>
              <a:t>Yol</a:t>
            </a:r>
            <a:r>
              <a:rPr dirty="0" sz="5600" spc="-919"/>
              <a:t> </a:t>
            </a:r>
            <a:r>
              <a:rPr dirty="0" sz="5600" spc="-275"/>
              <a:t>Haritası</a:t>
            </a:r>
            <a:endParaRPr sz="5600"/>
          </a:p>
        </p:txBody>
      </p:sp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3335">
              <a:lnSpc>
                <a:spcPts val="1350"/>
              </a:lnSpc>
            </a:pPr>
            <a:r>
              <a:rPr dirty="0">
                <a:latin typeface="Calibri"/>
                <a:cs typeface="Calibri"/>
              </a:rPr>
              <a:t>G</a:t>
            </a:r>
            <a:r>
              <a:rPr dirty="0" spc="210">
                <a:latin typeface="Calibri"/>
                <a:cs typeface="Calibri"/>
              </a:rPr>
              <a:t>  </a:t>
            </a:r>
            <a:r>
              <a:rPr dirty="0" spc="60">
                <a:latin typeface="Calibri"/>
                <a:cs typeface="Calibri"/>
              </a:rPr>
              <a:t>NotebookLM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929643" y="3776485"/>
            <a:ext cx="2787650" cy="96139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34925" marR="5080" indent="-22860">
              <a:lnSpc>
                <a:spcPts val="3450"/>
              </a:lnSpc>
              <a:spcBef>
                <a:spcPts val="600"/>
              </a:spcBef>
            </a:pPr>
            <a:r>
              <a:rPr dirty="0" sz="3250" spc="-375">
                <a:latin typeface="Lucida Sans Unicode"/>
                <a:cs typeface="Lucida Sans Unicode"/>
              </a:rPr>
              <a:t>1.</a:t>
            </a:r>
            <a:r>
              <a:rPr dirty="0" sz="3250" spc="-490">
                <a:latin typeface="Lucida Sans Unicode"/>
                <a:cs typeface="Lucida Sans Unicode"/>
              </a:rPr>
              <a:t> </a:t>
            </a:r>
            <a:r>
              <a:rPr dirty="0" sz="3250" spc="-155">
                <a:latin typeface="Lucida Sans Unicode"/>
                <a:cs typeface="Lucida Sans Unicode"/>
              </a:rPr>
              <a:t>Hafta:</a:t>
            </a:r>
            <a:r>
              <a:rPr dirty="0" sz="3250" spc="-515">
                <a:latin typeface="Lucida Sans Unicode"/>
                <a:cs typeface="Lucida Sans Unicode"/>
              </a:rPr>
              <a:t> </a:t>
            </a:r>
            <a:r>
              <a:rPr dirty="0" sz="3250" spc="-190">
                <a:latin typeface="Lucida Sans Unicode"/>
                <a:cs typeface="Lucida Sans Unicode"/>
              </a:rPr>
              <a:t>Keşif</a:t>
            </a:r>
            <a:r>
              <a:rPr dirty="0" sz="3250" spc="-25">
                <a:latin typeface="Lucida Sans Unicode"/>
                <a:cs typeface="Lucida Sans Unicode"/>
              </a:rPr>
              <a:t> </a:t>
            </a:r>
            <a:r>
              <a:rPr dirty="0" sz="3250" spc="-345">
                <a:latin typeface="Lucida Sans Unicode"/>
                <a:cs typeface="Lucida Sans Unicode"/>
              </a:rPr>
              <a:t>&amp; </a:t>
            </a:r>
            <a:r>
              <a:rPr dirty="0" sz="3250" spc="-100">
                <a:latin typeface="Lucida Sans Unicode"/>
                <a:cs typeface="Lucida Sans Unicode"/>
              </a:rPr>
              <a:t>Planlama</a:t>
            </a:r>
            <a:endParaRPr sz="32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021103" y="3776485"/>
            <a:ext cx="3166110" cy="96139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43180" marR="5080" indent="-31115">
              <a:lnSpc>
                <a:spcPts val="3450"/>
              </a:lnSpc>
              <a:spcBef>
                <a:spcPts val="600"/>
              </a:spcBef>
            </a:pPr>
            <a:r>
              <a:rPr dirty="0" sz="3250" spc="-100">
                <a:latin typeface="Lucida Sans Unicode"/>
                <a:cs typeface="Lucida Sans Unicode"/>
              </a:rPr>
              <a:t>2.</a:t>
            </a:r>
            <a:r>
              <a:rPr dirty="0" sz="3250" spc="-665">
                <a:latin typeface="Lucida Sans Unicode"/>
                <a:cs typeface="Lucida Sans Unicode"/>
              </a:rPr>
              <a:t> </a:t>
            </a:r>
            <a:r>
              <a:rPr dirty="0" sz="3250" spc="-170">
                <a:latin typeface="Lucida Sans Unicode"/>
                <a:cs typeface="Lucida Sans Unicode"/>
              </a:rPr>
              <a:t>Hafta:</a:t>
            </a:r>
            <a:r>
              <a:rPr dirty="0" sz="3250" spc="-415">
                <a:latin typeface="Lucida Sans Unicode"/>
                <a:cs typeface="Lucida Sans Unicode"/>
              </a:rPr>
              <a:t> </a:t>
            </a:r>
            <a:r>
              <a:rPr dirty="0" sz="3250" spc="-185">
                <a:latin typeface="Lucida Sans Unicode"/>
                <a:cs typeface="Lucida Sans Unicode"/>
              </a:rPr>
              <a:t>İnşa</a:t>
            </a:r>
            <a:r>
              <a:rPr dirty="0" sz="3250" spc="-130">
                <a:latin typeface="Lucida Sans Unicode"/>
                <a:cs typeface="Lucida Sans Unicode"/>
              </a:rPr>
              <a:t> </a:t>
            </a:r>
            <a:r>
              <a:rPr dirty="0" sz="3250" spc="-295">
                <a:latin typeface="Lucida Sans Unicode"/>
                <a:cs typeface="Lucida Sans Unicode"/>
              </a:rPr>
              <a:t>&amp;</a:t>
            </a:r>
            <a:r>
              <a:rPr dirty="0" sz="3250" spc="-480">
                <a:latin typeface="Lucida Sans Unicode"/>
                <a:cs typeface="Lucida Sans Unicode"/>
              </a:rPr>
              <a:t> </a:t>
            </a:r>
            <a:r>
              <a:rPr dirty="0" sz="3250" spc="-140">
                <a:latin typeface="Lucida Sans Unicode"/>
                <a:cs typeface="Lucida Sans Unicode"/>
              </a:rPr>
              <a:t>İlk </a:t>
            </a:r>
            <a:r>
              <a:rPr dirty="0" sz="3250" spc="-85">
                <a:latin typeface="Lucida Sans Unicode"/>
                <a:cs typeface="Lucida Sans Unicode"/>
              </a:rPr>
              <a:t>Testler</a:t>
            </a:r>
            <a:endParaRPr sz="32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55994" y="5725729"/>
            <a:ext cx="2778760" cy="1809114"/>
          </a:xfrm>
          <a:prstGeom prst="rect">
            <a:avLst/>
          </a:prstGeom>
        </p:spPr>
        <p:txBody>
          <a:bodyPr wrap="square" lIns="0" tIns="65405" rIns="0" bIns="0" rtlCol="0" vert="horz">
            <a:spAutoFit/>
          </a:bodyPr>
          <a:lstStyle/>
          <a:p>
            <a:pPr marL="13335" indent="3175">
              <a:lnSpc>
                <a:spcPct val="100000"/>
              </a:lnSpc>
              <a:spcBef>
                <a:spcPts val="515"/>
              </a:spcBef>
            </a:pPr>
            <a:r>
              <a:rPr dirty="0" sz="2550" spc="-165">
                <a:latin typeface="Lucida Sans Unicode"/>
                <a:cs typeface="Lucida Sans Unicode"/>
              </a:rPr>
              <a:t>Literatür</a:t>
            </a:r>
            <a:r>
              <a:rPr dirty="0" sz="2550" spc="20">
                <a:latin typeface="Lucida Sans Unicode"/>
                <a:cs typeface="Lucida Sans Unicode"/>
              </a:rPr>
              <a:t> </a:t>
            </a:r>
            <a:r>
              <a:rPr dirty="0" sz="2550" spc="-35">
                <a:latin typeface="Lucida Sans Unicode"/>
                <a:cs typeface="Lucida Sans Unicode"/>
              </a:rPr>
              <a:t>taraması</a:t>
            </a:r>
            <a:endParaRPr sz="2550">
              <a:latin typeface="Lucida Sans Unicode"/>
              <a:cs typeface="Lucida Sans Unicode"/>
            </a:endParaRPr>
          </a:p>
          <a:p>
            <a:pPr marL="12700" marR="201930" indent="635">
              <a:lnSpc>
                <a:spcPts val="2900"/>
              </a:lnSpc>
              <a:spcBef>
                <a:spcPts val="969"/>
              </a:spcBef>
            </a:pPr>
            <a:r>
              <a:rPr dirty="0" sz="2850" spc="-375">
                <a:latin typeface="Lucida Sans Unicode"/>
                <a:cs typeface="Lucida Sans Unicode"/>
              </a:rPr>
              <a:t>Malzeme</a:t>
            </a:r>
            <a:r>
              <a:rPr dirty="0" sz="2850" spc="-155">
                <a:latin typeface="Lucida Sans Unicode"/>
                <a:cs typeface="Lucida Sans Unicode"/>
              </a:rPr>
              <a:t> </a:t>
            </a:r>
            <a:r>
              <a:rPr dirty="0" sz="2850" spc="-300">
                <a:latin typeface="Lucida Sans Unicode"/>
                <a:cs typeface="Lucida Sans Unicode"/>
              </a:rPr>
              <a:t>listesinin </a:t>
            </a:r>
            <a:r>
              <a:rPr dirty="0" sz="2850" spc="-320">
                <a:latin typeface="Lucida Sans Unicode"/>
                <a:cs typeface="Lucida Sans Unicode"/>
              </a:rPr>
              <a:t>kesinleştirilmesi</a:t>
            </a:r>
            <a:endParaRPr sz="285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670"/>
              </a:spcBef>
            </a:pPr>
            <a:r>
              <a:rPr dirty="0" sz="2600" spc="-170">
                <a:latin typeface="Lucida Sans Unicode"/>
                <a:cs typeface="Lucida Sans Unicode"/>
              </a:rPr>
              <a:t>Bileşenlerin</a:t>
            </a:r>
            <a:r>
              <a:rPr dirty="0" sz="2600" spc="15">
                <a:latin typeface="Lucida Sans Unicode"/>
                <a:cs typeface="Lucida Sans Unicode"/>
              </a:rPr>
              <a:t> </a:t>
            </a:r>
            <a:r>
              <a:rPr dirty="0" sz="2600" spc="-165">
                <a:latin typeface="Lucida Sans Unicode"/>
                <a:cs typeface="Lucida Sans Unicode"/>
              </a:rPr>
              <a:t>siparişi.</a:t>
            </a:r>
            <a:endParaRPr sz="26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030932" y="5749571"/>
            <a:ext cx="3277870" cy="16808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6510">
              <a:lnSpc>
                <a:spcPts val="3125"/>
              </a:lnSpc>
              <a:spcBef>
                <a:spcPts val="125"/>
              </a:spcBef>
            </a:pPr>
            <a:r>
              <a:rPr dirty="0" sz="2750" spc="-305">
                <a:latin typeface="Lucida Sans Unicode"/>
                <a:cs typeface="Lucida Sans Unicode"/>
              </a:rPr>
              <a:t>Devrenin</a:t>
            </a:r>
            <a:r>
              <a:rPr dirty="0" sz="2750" spc="-55">
                <a:latin typeface="Lucida Sans Unicode"/>
                <a:cs typeface="Lucida Sans Unicode"/>
              </a:rPr>
              <a:t> </a:t>
            </a:r>
            <a:r>
              <a:rPr dirty="0" sz="2750" spc="-295">
                <a:latin typeface="Lucida Sans Unicode"/>
                <a:cs typeface="Lucida Sans Unicode"/>
              </a:rPr>
              <a:t>breadboard</a:t>
            </a:r>
            <a:endParaRPr sz="2750">
              <a:latin typeface="Lucida Sans Unicode"/>
              <a:cs typeface="Lucida Sans Unicode"/>
            </a:endParaRPr>
          </a:p>
          <a:p>
            <a:pPr marL="18415">
              <a:lnSpc>
                <a:spcPts val="3065"/>
              </a:lnSpc>
            </a:pPr>
            <a:r>
              <a:rPr dirty="0" sz="2700" spc="-270">
                <a:latin typeface="Lucida Sans Unicode"/>
                <a:cs typeface="Lucida Sans Unicode"/>
              </a:rPr>
              <a:t>üzerine</a:t>
            </a:r>
            <a:r>
              <a:rPr dirty="0" sz="2700" spc="-125">
                <a:latin typeface="Lucida Sans Unicode"/>
                <a:cs typeface="Lucida Sans Unicode"/>
              </a:rPr>
              <a:t> </a:t>
            </a:r>
            <a:r>
              <a:rPr dirty="0" sz="2700" spc="-305">
                <a:latin typeface="Lucida Sans Unicode"/>
                <a:cs typeface="Lucida Sans Unicode"/>
              </a:rPr>
              <a:t>kurulması</a:t>
            </a:r>
            <a:endParaRPr sz="2700">
              <a:latin typeface="Lucida Sans Unicode"/>
              <a:cs typeface="Lucida Sans Unicode"/>
            </a:endParaRPr>
          </a:p>
          <a:p>
            <a:pPr marL="20320">
              <a:lnSpc>
                <a:spcPts val="3095"/>
              </a:lnSpc>
              <a:spcBef>
                <a:spcPts val="560"/>
              </a:spcBef>
            </a:pPr>
            <a:r>
              <a:rPr dirty="0" sz="2700" spc="-215">
                <a:latin typeface="Lucida Sans Unicode"/>
                <a:cs typeface="Lucida Sans Unicode"/>
              </a:rPr>
              <a:t>Sensör</a:t>
            </a:r>
            <a:r>
              <a:rPr dirty="0" sz="2700" spc="-110">
                <a:latin typeface="Lucida Sans Unicode"/>
                <a:cs typeface="Lucida Sans Unicode"/>
              </a:rPr>
              <a:t> </a:t>
            </a:r>
            <a:r>
              <a:rPr dirty="0" sz="2700" spc="-260">
                <a:latin typeface="Lucida Sans Unicode"/>
                <a:cs typeface="Lucida Sans Unicode"/>
              </a:rPr>
              <a:t>kalibrasyonu</a:t>
            </a:r>
            <a:r>
              <a:rPr dirty="0" sz="2700" spc="195">
                <a:latin typeface="Lucida Sans Unicode"/>
                <a:cs typeface="Lucida Sans Unicode"/>
              </a:rPr>
              <a:t> </a:t>
            </a:r>
            <a:r>
              <a:rPr dirty="0" sz="2700" spc="-75">
                <a:latin typeface="Lucida Sans Unicode"/>
                <a:cs typeface="Lucida Sans Unicode"/>
              </a:rPr>
              <a:t>ve</a:t>
            </a:r>
            <a:endParaRPr sz="2700">
              <a:latin typeface="Lucida Sans Unicode"/>
              <a:cs typeface="Lucida Sans Unicode"/>
            </a:endParaRPr>
          </a:p>
          <a:p>
            <a:pPr marL="12700">
              <a:lnSpc>
                <a:spcPts val="3155"/>
              </a:lnSpc>
            </a:pPr>
            <a:r>
              <a:rPr dirty="0" sz="2750" spc="-125">
                <a:latin typeface="Lucida Sans Unicode"/>
                <a:cs typeface="Lucida Sans Unicode"/>
              </a:rPr>
              <a:t>testleri.</a:t>
            </a:r>
            <a:endParaRPr sz="2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089959" y="3621616"/>
            <a:ext cx="2873375" cy="1406525"/>
          </a:xfrm>
          <a:prstGeom prst="rect">
            <a:avLst/>
          </a:prstGeom>
        </p:spPr>
        <p:txBody>
          <a:bodyPr wrap="square" lIns="0" tIns="72390" rIns="0" bIns="0" rtlCol="0" vert="horz">
            <a:spAutoFit/>
          </a:bodyPr>
          <a:lstStyle/>
          <a:p>
            <a:pPr marL="17780" marR="5080" indent="-5715">
              <a:lnSpc>
                <a:spcPct val="88900"/>
              </a:lnSpc>
              <a:spcBef>
                <a:spcPts val="570"/>
              </a:spcBef>
            </a:pPr>
            <a:r>
              <a:rPr dirty="0" sz="3300" spc="-165">
                <a:latin typeface="Lucida Sans Unicode"/>
                <a:cs typeface="Lucida Sans Unicode"/>
              </a:rPr>
              <a:t>3.</a:t>
            </a:r>
            <a:r>
              <a:rPr dirty="0" sz="3300" spc="-555">
                <a:latin typeface="Lucida Sans Unicode"/>
                <a:cs typeface="Lucida Sans Unicode"/>
              </a:rPr>
              <a:t> </a:t>
            </a:r>
            <a:r>
              <a:rPr dirty="0" sz="3300" spc="-200">
                <a:latin typeface="Lucida Sans Unicode"/>
                <a:cs typeface="Lucida Sans Unicode"/>
              </a:rPr>
              <a:t>Hafta:</a:t>
            </a:r>
            <a:r>
              <a:rPr dirty="0" sz="3300" spc="-229">
                <a:latin typeface="Lucida Sans Unicode"/>
                <a:cs typeface="Lucida Sans Unicode"/>
              </a:rPr>
              <a:t> </a:t>
            </a:r>
            <a:r>
              <a:rPr dirty="0" sz="3300" spc="-285">
                <a:latin typeface="Lucida Sans Unicode"/>
                <a:cs typeface="Lucida Sans Unicode"/>
              </a:rPr>
              <a:t>Yazılım </a:t>
            </a:r>
            <a:r>
              <a:rPr dirty="0" sz="3250" spc="-204">
                <a:latin typeface="Lucida Sans Unicode"/>
                <a:cs typeface="Lucida Sans Unicode"/>
              </a:rPr>
              <a:t>Geliştirme</a:t>
            </a:r>
            <a:r>
              <a:rPr dirty="0" sz="3250" spc="-65">
                <a:latin typeface="Lucida Sans Unicode"/>
                <a:cs typeface="Lucida Sans Unicode"/>
              </a:rPr>
              <a:t> </a:t>
            </a:r>
            <a:r>
              <a:rPr dirty="0" sz="3250" spc="-459">
                <a:latin typeface="Lucida Sans Unicode"/>
                <a:cs typeface="Lucida Sans Unicode"/>
              </a:rPr>
              <a:t>&amp; </a:t>
            </a:r>
            <a:r>
              <a:rPr dirty="0" sz="3200" spc="-70">
                <a:latin typeface="Lucida Sans Unicode"/>
                <a:cs typeface="Lucida Sans Unicode"/>
              </a:rPr>
              <a:t>Entegrasyon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097325" y="5749571"/>
            <a:ext cx="2280920" cy="25482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2384">
              <a:lnSpc>
                <a:spcPts val="3125"/>
              </a:lnSpc>
              <a:spcBef>
                <a:spcPts val="125"/>
              </a:spcBef>
            </a:pPr>
            <a:r>
              <a:rPr dirty="0" sz="2750" spc="-365">
                <a:latin typeface="Lucida Sans Unicode"/>
                <a:cs typeface="Lucida Sans Unicode"/>
              </a:rPr>
              <a:t>Ana</a:t>
            </a:r>
            <a:r>
              <a:rPr dirty="0" sz="2750" spc="40">
                <a:latin typeface="Lucida Sans Unicode"/>
                <a:cs typeface="Lucida Sans Unicode"/>
              </a:rPr>
              <a:t> </a:t>
            </a:r>
            <a:r>
              <a:rPr dirty="0" sz="2750" spc="-335">
                <a:latin typeface="Lucida Sans Unicode"/>
                <a:cs typeface="Lucida Sans Unicode"/>
              </a:rPr>
              <a:t>yazılımın</a:t>
            </a:r>
            <a:endParaRPr sz="2750">
              <a:latin typeface="Lucida Sans Unicode"/>
              <a:cs typeface="Lucida Sans Unicode"/>
            </a:endParaRPr>
          </a:p>
          <a:p>
            <a:pPr marL="15240">
              <a:lnSpc>
                <a:spcPts val="3065"/>
              </a:lnSpc>
            </a:pPr>
            <a:r>
              <a:rPr dirty="0" sz="2700" spc="-290">
                <a:latin typeface="Lucida Sans Unicode"/>
                <a:cs typeface="Lucida Sans Unicode"/>
              </a:rPr>
              <a:t>kodlanması</a:t>
            </a:r>
            <a:endParaRPr sz="2700">
              <a:latin typeface="Lucida Sans Unicode"/>
              <a:cs typeface="Lucida Sans Unicode"/>
            </a:endParaRPr>
          </a:p>
          <a:p>
            <a:pPr marL="30480" marR="98425" indent="1270">
              <a:lnSpc>
                <a:spcPts val="3000"/>
              </a:lnSpc>
              <a:spcBef>
                <a:spcPts val="860"/>
              </a:spcBef>
            </a:pPr>
            <a:r>
              <a:rPr dirty="0" sz="2550" spc="-125">
                <a:latin typeface="Lucida Sans Unicode"/>
                <a:cs typeface="Lucida Sans Unicode"/>
              </a:rPr>
              <a:t>SD</a:t>
            </a:r>
            <a:r>
              <a:rPr dirty="0" sz="2550" spc="-185">
                <a:latin typeface="Lucida Sans Unicode"/>
                <a:cs typeface="Lucida Sans Unicode"/>
              </a:rPr>
              <a:t> </a:t>
            </a:r>
            <a:r>
              <a:rPr dirty="0" sz="2550" spc="-135">
                <a:latin typeface="Lucida Sans Unicode"/>
                <a:cs typeface="Lucida Sans Unicode"/>
              </a:rPr>
              <a:t>kart</a:t>
            </a:r>
            <a:r>
              <a:rPr dirty="0" sz="2550" spc="-225">
                <a:latin typeface="Lucida Sans Unicode"/>
                <a:cs typeface="Lucida Sans Unicode"/>
              </a:rPr>
              <a:t> </a:t>
            </a:r>
            <a:r>
              <a:rPr dirty="0" sz="2550" spc="-210">
                <a:latin typeface="Lucida Sans Unicode"/>
                <a:cs typeface="Lucida Sans Unicode"/>
              </a:rPr>
              <a:t>modülü </a:t>
            </a:r>
            <a:r>
              <a:rPr dirty="0" sz="2550" spc="-95">
                <a:latin typeface="Lucida Sans Unicode"/>
                <a:cs typeface="Lucida Sans Unicode"/>
              </a:rPr>
              <a:t>entegrasyonu</a:t>
            </a:r>
            <a:endParaRPr sz="2550">
              <a:latin typeface="Lucida Sans Unicode"/>
              <a:cs typeface="Lucida Sans Unicode"/>
            </a:endParaRPr>
          </a:p>
          <a:p>
            <a:pPr marL="31115">
              <a:lnSpc>
                <a:spcPts val="3020"/>
              </a:lnSpc>
              <a:spcBef>
                <a:spcPts val="500"/>
              </a:spcBef>
            </a:pPr>
            <a:r>
              <a:rPr dirty="0" sz="2700" spc="-110">
                <a:latin typeface="Lucida Sans Unicode"/>
                <a:cs typeface="Lucida Sans Unicode"/>
              </a:rPr>
              <a:t>Ses</a:t>
            </a:r>
            <a:r>
              <a:rPr dirty="0" sz="2700" spc="-195">
                <a:latin typeface="Lucida Sans Unicode"/>
                <a:cs typeface="Lucida Sans Unicode"/>
              </a:rPr>
              <a:t> </a:t>
            </a:r>
            <a:r>
              <a:rPr dirty="0" sz="2700" spc="-270">
                <a:latin typeface="Lucida Sans Unicode"/>
                <a:cs typeface="Lucida Sans Unicode"/>
              </a:rPr>
              <a:t>dosyalarının</a:t>
            </a:r>
            <a:endParaRPr sz="2700">
              <a:latin typeface="Lucida Sans Unicode"/>
              <a:cs typeface="Lucida Sans Unicode"/>
            </a:endParaRPr>
          </a:p>
          <a:p>
            <a:pPr marL="12700">
              <a:lnSpc>
                <a:spcPts val="3260"/>
              </a:lnSpc>
            </a:pPr>
            <a:r>
              <a:rPr dirty="0" sz="2900" spc="-380">
                <a:latin typeface="Lucida Sans Unicode"/>
                <a:cs typeface="Lucida Sans Unicode"/>
              </a:rPr>
              <a:t>hazırlanması.</a:t>
            </a:r>
            <a:endParaRPr sz="29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172554" y="3778954"/>
            <a:ext cx="3183890" cy="956944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 marR="5080" indent="16510">
              <a:lnSpc>
                <a:spcPts val="3500"/>
              </a:lnSpc>
              <a:spcBef>
                <a:spcPts val="495"/>
              </a:spcBef>
            </a:pPr>
            <a:r>
              <a:rPr dirty="0" sz="3200" spc="-145">
                <a:latin typeface="Lucida Sans Unicode"/>
                <a:cs typeface="Lucida Sans Unicode"/>
              </a:rPr>
              <a:t>4.</a:t>
            </a:r>
            <a:r>
              <a:rPr dirty="0" sz="3200" spc="-615">
                <a:latin typeface="Lucida Sans Unicode"/>
                <a:cs typeface="Lucida Sans Unicode"/>
              </a:rPr>
              <a:t> </a:t>
            </a:r>
            <a:r>
              <a:rPr dirty="0" sz="3200" spc="-135">
                <a:latin typeface="Lucida Sans Unicode"/>
                <a:cs typeface="Lucida Sans Unicode"/>
              </a:rPr>
              <a:t>Hafta:</a:t>
            </a:r>
            <a:r>
              <a:rPr dirty="0" sz="3200" spc="-375">
                <a:latin typeface="Lucida Sans Unicode"/>
                <a:cs typeface="Lucida Sans Unicode"/>
              </a:rPr>
              <a:t> </a:t>
            </a:r>
            <a:r>
              <a:rPr dirty="0" sz="3200" spc="-190">
                <a:latin typeface="Lucida Sans Unicode"/>
                <a:cs typeface="Lucida Sans Unicode"/>
              </a:rPr>
              <a:t>Montaj</a:t>
            </a:r>
            <a:r>
              <a:rPr dirty="0" sz="3200" spc="-254">
                <a:latin typeface="Lucida Sans Unicode"/>
                <a:cs typeface="Lucida Sans Unicode"/>
              </a:rPr>
              <a:t> </a:t>
            </a:r>
            <a:r>
              <a:rPr dirty="0" sz="3200" spc="-320">
                <a:latin typeface="Lucida Sans Unicode"/>
                <a:cs typeface="Lucida Sans Unicode"/>
              </a:rPr>
              <a:t>&amp; </a:t>
            </a:r>
            <a:r>
              <a:rPr dirty="0" sz="3200" spc="-285">
                <a:latin typeface="Lucida Sans Unicode"/>
                <a:cs typeface="Lucida Sans Unicode"/>
              </a:rPr>
              <a:t>Doğrulama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176465" y="5749571"/>
            <a:ext cx="3275965" cy="1777364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 marR="610235" indent="635">
              <a:lnSpc>
                <a:spcPts val="2900"/>
              </a:lnSpc>
              <a:spcBef>
                <a:spcPts val="555"/>
              </a:spcBef>
            </a:pPr>
            <a:r>
              <a:rPr dirty="0" sz="2750" spc="-270">
                <a:latin typeface="Lucida Sans Unicode"/>
                <a:cs typeface="Lucida Sans Unicode"/>
              </a:rPr>
              <a:t>Prototipin</a:t>
            </a:r>
            <a:r>
              <a:rPr dirty="0" sz="2750" spc="-80">
                <a:latin typeface="Lucida Sans Unicode"/>
                <a:cs typeface="Lucida Sans Unicode"/>
              </a:rPr>
              <a:t> </a:t>
            </a:r>
            <a:r>
              <a:rPr dirty="0" sz="2750" spc="-280">
                <a:latin typeface="Lucida Sans Unicode"/>
                <a:cs typeface="Lucida Sans Unicode"/>
              </a:rPr>
              <a:t>son</a:t>
            </a:r>
            <a:r>
              <a:rPr dirty="0" sz="2750" spc="-225">
                <a:latin typeface="Lucida Sans Unicode"/>
                <a:cs typeface="Lucida Sans Unicode"/>
              </a:rPr>
              <a:t> </a:t>
            </a:r>
            <a:r>
              <a:rPr dirty="0" sz="2750" spc="-345">
                <a:latin typeface="Lucida Sans Unicode"/>
                <a:cs typeface="Lucida Sans Unicode"/>
              </a:rPr>
              <a:t>kutu </a:t>
            </a:r>
            <a:r>
              <a:rPr dirty="0" sz="2750" spc="-335">
                <a:latin typeface="Lucida Sans Unicode"/>
                <a:cs typeface="Lucida Sans Unicode"/>
              </a:rPr>
              <a:t>montajı</a:t>
            </a:r>
            <a:endParaRPr sz="2750">
              <a:latin typeface="Lucida Sans Unicode"/>
              <a:cs typeface="Lucida Sans Unicode"/>
            </a:endParaRPr>
          </a:p>
          <a:p>
            <a:pPr marL="15875" marR="5080" indent="13970">
              <a:lnSpc>
                <a:spcPts val="3800"/>
              </a:lnSpc>
              <a:spcBef>
                <a:spcPts val="35"/>
              </a:spcBef>
            </a:pPr>
            <a:r>
              <a:rPr dirty="0" sz="2550" spc="-150">
                <a:latin typeface="Lucida Sans Unicode"/>
                <a:cs typeface="Lucida Sans Unicode"/>
              </a:rPr>
              <a:t>Sistem</a:t>
            </a:r>
            <a:r>
              <a:rPr dirty="0" sz="2550" spc="-130">
                <a:latin typeface="Lucida Sans Unicode"/>
                <a:cs typeface="Lucida Sans Unicode"/>
              </a:rPr>
              <a:t> </a:t>
            </a:r>
            <a:r>
              <a:rPr dirty="0" sz="2550" spc="-190">
                <a:latin typeface="Lucida Sans Unicode"/>
                <a:cs typeface="Lucida Sans Unicode"/>
              </a:rPr>
              <a:t>kararlılık</a:t>
            </a:r>
            <a:r>
              <a:rPr dirty="0" sz="2550" spc="75">
                <a:latin typeface="Lucida Sans Unicode"/>
                <a:cs typeface="Lucida Sans Unicode"/>
              </a:rPr>
              <a:t> </a:t>
            </a:r>
            <a:r>
              <a:rPr dirty="0" sz="2550" spc="-120">
                <a:latin typeface="Lucida Sans Unicode"/>
                <a:cs typeface="Lucida Sans Unicode"/>
              </a:rPr>
              <a:t>testleri </a:t>
            </a:r>
            <a:r>
              <a:rPr dirty="0" sz="2550" spc="-140">
                <a:latin typeface="Lucida Sans Unicode"/>
                <a:cs typeface="Lucida Sans Unicode"/>
              </a:rPr>
              <a:t>Final</a:t>
            </a:r>
            <a:r>
              <a:rPr dirty="0" sz="2550" spc="-155">
                <a:latin typeface="Lucida Sans Unicode"/>
                <a:cs typeface="Lucida Sans Unicode"/>
              </a:rPr>
              <a:t> </a:t>
            </a:r>
            <a:r>
              <a:rPr dirty="0" sz="2550" spc="-250">
                <a:latin typeface="Lucida Sans Unicode"/>
                <a:cs typeface="Lucida Sans Unicode"/>
              </a:rPr>
              <a:t>sunum</a:t>
            </a:r>
            <a:r>
              <a:rPr dirty="0" sz="2550" spc="-114">
                <a:latin typeface="Lucida Sans Unicode"/>
                <a:cs typeface="Lucida Sans Unicode"/>
              </a:rPr>
              <a:t> </a:t>
            </a:r>
            <a:r>
              <a:rPr dirty="0" sz="2550" spc="-85">
                <a:latin typeface="Lucida Sans Unicode"/>
                <a:cs typeface="Lucida Sans Unicode"/>
              </a:rPr>
              <a:t>hazırlığı.</a:t>
            </a:r>
            <a:endParaRPr sz="25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9780" y="2679699"/>
            <a:ext cx="8167583" cy="58547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31470" rIns="0" bIns="0" rtlCol="0" vert="horz">
            <a:spAutoFit/>
          </a:bodyPr>
          <a:lstStyle/>
          <a:p>
            <a:pPr marL="295910">
              <a:lnSpc>
                <a:spcPct val="100000"/>
              </a:lnSpc>
              <a:spcBef>
                <a:spcPts val="110"/>
              </a:spcBef>
            </a:pPr>
            <a:r>
              <a:rPr dirty="0" sz="6100" spc="265">
                <a:solidFill>
                  <a:srgbClr val="1A1A1A"/>
                </a:solidFill>
                <a:latin typeface="Calibri"/>
                <a:cs typeface="Calibri"/>
              </a:rPr>
              <a:t>Maksimum</a:t>
            </a:r>
            <a:r>
              <a:rPr dirty="0" sz="6100" spc="2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6100" spc="295">
                <a:solidFill>
                  <a:srgbClr val="1D1D1D"/>
                </a:solidFill>
                <a:latin typeface="Calibri"/>
                <a:cs typeface="Calibri"/>
              </a:rPr>
              <a:t>Performans,</a:t>
            </a:r>
            <a:r>
              <a:rPr dirty="0" sz="6100" spc="370">
                <a:solidFill>
                  <a:srgbClr val="1D1D1D"/>
                </a:solidFill>
                <a:latin typeface="Calibri"/>
                <a:cs typeface="Calibri"/>
              </a:rPr>
              <a:t> </a:t>
            </a:r>
            <a:r>
              <a:rPr dirty="0" sz="6100" spc="225">
                <a:solidFill>
                  <a:srgbClr val="1D1D1D"/>
                </a:solidFill>
                <a:latin typeface="Calibri"/>
                <a:cs typeface="Calibri"/>
              </a:rPr>
              <a:t>Optimum</a:t>
            </a:r>
            <a:r>
              <a:rPr dirty="0" sz="6100" spc="20">
                <a:solidFill>
                  <a:srgbClr val="1D1D1D"/>
                </a:solidFill>
                <a:latin typeface="Calibri"/>
                <a:cs typeface="Calibri"/>
              </a:rPr>
              <a:t> </a:t>
            </a:r>
            <a:r>
              <a:rPr dirty="0" sz="6100" spc="190">
                <a:solidFill>
                  <a:srgbClr val="1F1F1F"/>
                </a:solidFill>
                <a:latin typeface="Calibri"/>
                <a:cs typeface="Calibri"/>
              </a:rPr>
              <a:t>Maliyet</a:t>
            </a:r>
            <a:endParaRPr sz="61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3335">
              <a:lnSpc>
                <a:spcPts val="1350"/>
              </a:lnSpc>
            </a:pPr>
            <a:r>
              <a:rPr dirty="0">
                <a:latin typeface="Calibri"/>
                <a:cs typeface="Calibri"/>
              </a:rPr>
              <a:t>G</a:t>
            </a:r>
            <a:r>
              <a:rPr dirty="0" spc="210">
                <a:latin typeface="Calibri"/>
                <a:cs typeface="Calibri"/>
              </a:rPr>
              <a:t>  </a:t>
            </a:r>
            <a:r>
              <a:rPr dirty="0" spc="60">
                <a:latin typeface="Calibri"/>
                <a:cs typeface="Calibri"/>
              </a:rPr>
              <a:t>NotebookLM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958493" y="2554816"/>
            <a:ext cx="5535295" cy="517080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12700" marR="5080" indent="15875">
              <a:lnSpc>
                <a:spcPct val="99100"/>
              </a:lnSpc>
              <a:spcBef>
                <a:spcPts val="165"/>
              </a:spcBef>
              <a:tabLst>
                <a:tab pos="1671955" algn="l"/>
                <a:tab pos="2277110" algn="l"/>
              </a:tabLst>
            </a:pPr>
            <a:r>
              <a:rPr dirty="0" sz="3300" spc="125">
                <a:latin typeface="Calibri"/>
                <a:cs typeface="Calibri"/>
              </a:rPr>
              <a:t>Temel</a:t>
            </a:r>
            <a:r>
              <a:rPr dirty="0" sz="3300" spc="195">
                <a:latin typeface="Calibri"/>
                <a:cs typeface="Calibri"/>
              </a:rPr>
              <a:t> </a:t>
            </a:r>
            <a:r>
              <a:rPr dirty="0" sz="3300" spc="65">
                <a:latin typeface="Calibri"/>
                <a:cs typeface="Calibri"/>
              </a:rPr>
              <a:t>prensibimiz, </a:t>
            </a:r>
            <a:r>
              <a:rPr dirty="0" sz="3400" spc="50">
                <a:latin typeface="Calibri"/>
                <a:cs typeface="Calibri"/>
              </a:rPr>
              <a:t>fiyat/performans</a:t>
            </a:r>
            <a:r>
              <a:rPr dirty="0" sz="3400" spc="70">
                <a:latin typeface="Calibri"/>
                <a:cs typeface="Calibri"/>
              </a:rPr>
              <a:t> </a:t>
            </a:r>
            <a:r>
              <a:rPr dirty="0" sz="3400" spc="40">
                <a:latin typeface="Calibri"/>
                <a:cs typeface="Calibri"/>
              </a:rPr>
              <a:t>odaklı </a:t>
            </a:r>
            <a:r>
              <a:rPr dirty="0" sz="3400" spc="65">
                <a:latin typeface="Calibri"/>
                <a:cs typeface="Calibri"/>
              </a:rPr>
              <a:t>bileşen</a:t>
            </a:r>
            <a:r>
              <a:rPr dirty="0" sz="3400" spc="360">
                <a:latin typeface="Calibri"/>
                <a:cs typeface="Calibri"/>
              </a:rPr>
              <a:t> </a:t>
            </a:r>
            <a:r>
              <a:rPr dirty="0" sz="3400" spc="65">
                <a:latin typeface="Calibri"/>
                <a:cs typeface="Calibri"/>
              </a:rPr>
              <a:t>seçimi</a:t>
            </a:r>
            <a:r>
              <a:rPr dirty="0" sz="3400" spc="295">
                <a:latin typeface="Calibri"/>
                <a:cs typeface="Calibri"/>
              </a:rPr>
              <a:t> </a:t>
            </a:r>
            <a:r>
              <a:rPr dirty="0" sz="3400">
                <a:latin typeface="Calibri"/>
                <a:cs typeface="Calibri"/>
              </a:rPr>
              <a:t>oldu.</a:t>
            </a:r>
            <a:r>
              <a:rPr dirty="0" sz="3400" spc="195">
                <a:latin typeface="Calibri"/>
                <a:cs typeface="Calibri"/>
              </a:rPr>
              <a:t> </a:t>
            </a:r>
            <a:r>
              <a:rPr dirty="0" sz="3400" spc="-10">
                <a:latin typeface="Calibri"/>
                <a:cs typeface="Calibri"/>
              </a:rPr>
              <a:t>Projenin </a:t>
            </a:r>
            <a:r>
              <a:rPr dirty="0" sz="3400">
                <a:latin typeface="Calibri"/>
                <a:cs typeface="Calibri"/>
              </a:rPr>
              <a:t>hedeflerini</a:t>
            </a:r>
            <a:r>
              <a:rPr dirty="0" sz="3400" spc="550">
                <a:latin typeface="Calibri"/>
                <a:cs typeface="Calibri"/>
              </a:rPr>
              <a:t> </a:t>
            </a:r>
            <a:r>
              <a:rPr dirty="0" sz="3400">
                <a:latin typeface="Calibri"/>
                <a:cs typeface="Calibri"/>
              </a:rPr>
              <a:t>tam</a:t>
            </a:r>
            <a:r>
              <a:rPr dirty="0" sz="3400" spc="370">
                <a:latin typeface="Calibri"/>
                <a:cs typeface="Calibri"/>
              </a:rPr>
              <a:t> </a:t>
            </a:r>
            <a:r>
              <a:rPr dirty="0" sz="3400" spc="-10">
                <a:latin typeface="Calibri"/>
                <a:cs typeface="Calibri"/>
              </a:rPr>
              <a:t>olarak </a:t>
            </a:r>
            <a:r>
              <a:rPr dirty="0" sz="3400" spc="75">
                <a:latin typeface="Calibri"/>
                <a:cs typeface="Calibri"/>
              </a:rPr>
              <a:t>karşılayan</a:t>
            </a:r>
            <a:r>
              <a:rPr dirty="0" sz="3400" spc="295">
                <a:latin typeface="Calibri"/>
                <a:cs typeface="Calibri"/>
              </a:rPr>
              <a:t> </a:t>
            </a:r>
            <a:r>
              <a:rPr dirty="0" sz="3400" spc="-10">
                <a:latin typeface="Calibri"/>
                <a:cs typeface="Calibri"/>
              </a:rPr>
              <a:t>erişilebilir </a:t>
            </a:r>
            <a:r>
              <a:rPr dirty="0" sz="3450" spc="-10">
                <a:latin typeface="Calibri"/>
                <a:cs typeface="Calibri"/>
              </a:rPr>
              <a:t>teknolojileri</a:t>
            </a:r>
            <a:r>
              <a:rPr dirty="0" sz="3450">
                <a:latin typeface="Calibri"/>
                <a:cs typeface="Calibri"/>
              </a:rPr>
              <a:t>	(örn:</a:t>
            </a:r>
            <a:r>
              <a:rPr dirty="0" sz="3450" spc="-105">
                <a:latin typeface="Calibri"/>
                <a:cs typeface="Calibri"/>
              </a:rPr>
              <a:t> </a:t>
            </a:r>
            <a:r>
              <a:rPr dirty="0" sz="3450" spc="-10">
                <a:latin typeface="Calibri"/>
                <a:cs typeface="Calibri"/>
              </a:rPr>
              <a:t>Ultrasonik </a:t>
            </a:r>
            <a:r>
              <a:rPr dirty="0" sz="3400" spc="65">
                <a:latin typeface="Calibri"/>
                <a:cs typeface="Calibri"/>
              </a:rPr>
              <a:t>Sensör),</a:t>
            </a:r>
            <a:r>
              <a:rPr dirty="0" sz="3400">
                <a:latin typeface="Calibri"/>
                <a:cs typeface="Calibri"/>
              </a:rPr>
              <a:t>	</a:t>
            </a:r>
            <a:r>
              <a:rPr dirty="0" sz="3400" spc="-10">
                <a:latin typeface="Calibri"/>
                <a:cs typeface="Calibri"/>
              </a:rPr>
              <a:t>endüstriyel </a:t>
            </a:r>
            <a:r>
              <a:rPr dirty="0" sz="3400">
                <a:latin typeface="Calibri"/>
                <a:cs typeface="Calibri"/>
              </a:rPr>
              <a:t>alternatiflerine</a:t>
            </a:r>
            <a:r>
              <a:rPr dirty="0" sz="3400" spc="370">
                <a:latin typeface="Calibri"/>
                <a:cs typeface="Calibri"/>
              </a:rPr>
              <a:t> </a:t>
            </a:r>
            <a:r>
              <a:rPr dirty="0" sz="3400">
                <a:latin typeface="Calibri"/>
                <a:cs typeface="Calibri"/>
              </a:rPr>
              <a:t>(örn:</a:t>
            </a:r>
            <a:r>
              <a:rPr dirty="0" sz="3400" spc="350">
                <a:latin typeface="Calibri"/>
                <a:cs typeface="Calibri"/>
              </a:rPr>
              <a:t> </a:t>
            </a:r>
            <a:r>
              <a:rPr dirty="0" sz="3400" spc="155">
                <a:latin typeface="Calibri"/>
                <a:cs typeface="Calibri"/>
              </a:rPr>
              <a:t>Lazer </a:t>
            </a:r>
            <a:r>
              <a:rPr dirty="0" sz="3450" spc="55">
                <a:latin typeface="Calibri"/>
                <a:cs typeface="Calibri"/>
              </a:rPr>
              <a:t>Sensör)</a:t>
            </a:r>
            <a:r>
              <a:rPr dirty="0" sz="3450" spc="525">
                <a:latin typeface="Calibri"/>
                <a:cs typeface="Calibri"/>
              </a:rPr>
              <a:t> </a:t>
            </a:r>
            <a:r>
              <a:rPr dirty="0" sz="3450">
                <a:latin typeface="Calibri"/>
                <a:cs typeface="Calibri"/>
              </a:rPr>
              <a:t>tercih</a:t>
            </a:r>
            <a:r>
              <a:rPr dirty="0" sz="3450" spc="300">
                <a:latin typeface="Calibri"/>
                <a:cs typeface="Calibri"/>
              </a:rPr>
              <a:t> </a:t>
            </a:r>
            <a:r>
              <a:rPr dirty="0" sz="3450">
                <a:latin typeface="Calibri"/>
                <a:cs typeface="Calibri"/>
              </a:rPr>
              <a:t>ederek</a:t>
            </a:r>
            <a:r>
              <a:rPr dirty="0" sz="3450" spc="260">
                <a:latin typeface="Calibri"/>
                <a:cs typeface="Calibri"/>
              </a:rPr>
              <a:t> </a:t>
            </a:r>
            <a:r>
              <a:rPr dirty="0" sz="3450" spc="40">
                <a:latin typeface="Calibri"/>
                <a:cs typeface="Calibri"/>
              </a:rPr>
              <a:t>bütçeyi </a:t>
            </a:r>
            <a:r>
              <a:rPr dirty="0" sz="3400">
                <a:latin typeface="Calibri"/>
                <a:cs typeface="Calibri"/>
              </a:rPr>
              <a:t>verimli</a:t>
            </a:r>
            <a:r>
              <a:rPr dirty="0" sz="3400" spc="235">
                <a:latin typeface="Calibri"/>
                <a:cs typeface="Calibri"/>
              </a:rPr>
              <a:t> </a:t>
            </a:r>
            <a:r>
              <a:rPr dirty="0" sz="3400" spc="-10">
                <a:latin typeface="Calibri"/>
                <a:cs typeface="Calibri"/>
              </a:rPr>
              <a:t>kullandık.</a:t>
            </a:r>
            <a:endParaRPr sz="34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4183" y="3013427"/>
            <a:ext cx="1530350" cy="3644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45770" algn="l"/>
                <a:tab pos="1253490" algn="l"/>
              </a:tabLst>
            </a:pPr>
            <a:r>
              <a:rPr dirty="0" sz="2200" spc="-25">
                <a:latin typeface="Calibri"/>
                <a:cs typeface="Calibri"/>
              </a:rPr>
              <a:t>R3</a:t>
            </a:r>
            <a:r>
              <a:rPr dirty="0" sz="2200">
                <a:latin typeface="Calibri"/>
                <a:cs typeface="Calibri"/>
              </a:rPr>
              <a:t>	-</a:t>
            </a:r>
            <a:r>
              <a:rPr dirty="0" sz="2200" spc="484">
                <a:latin typeface="Calibri"/>
                <a:cs typeface="Calibri"/>
              </a:rPr>
              <a:t> </a:t>
            </a:r>
            <a:r>
              <a:rPr dirty="0" sz="2200" spc="-25">
                <a:latin typeface="Calibri"/>
                <a:cs typeface="Calibri"/>
              </a:rPr>
              <a:t>300</a:t>
            </a:r>
            <a:r>
              <a:rPr dirty="0" sz="2200">
                <a:latin typeface="Calibri"/>
                <a:cs typeface="Calibri"/>
              </a:rPr>
              <a:t>	</a:t>
            </a:r>
            <a:r>
              <a:rPr dirty="0" sz="2200" spc="-25">
                <a:latin typeface="Calibri"/>
                <a:cs typeface="Calibri"/>
              </a:rPr>
              <a:t>TL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961083" y="8088488"/>
            <a:ext cx="2317750" cy="741045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12700" marR="5080" indent="235585">
              <a:lnSpc>
                <a:spcPts val="2800"/>
              </a:lnSpc>
              <a:spcBef>
                <a:spcPts val="220"/>
              </a:spcBef>
              <a:tabLst>
                <a:tab pos="1430655" algn="l"/>
                <a:tab pos="2029460" algn="l"/>
              </a:tabLst>
            </a:pPr>
            <a:r>
              <a:rPr dirty="0" sz="2350">
                <a:latin typeface="Calibri"/>
                <a:cs typeface="Calibri"/>
              </a:rPr>
              <a:t>Arduino</a:t>
            </a:r>
            <a:r>
              <a:rPr dirty="0" sz="2350" spc="325">
                <a:latin typeface="Calibri"/>
                <a:cs typeface="Calibri"/>
              </a:rPr>
              <a:t> </a:t>
            </a:r>
            <a:r>
              <a:rPr dirty="0" sz="2350">
                <a:latin typeface="Calibri"/>
                <a:cs typeface="Calibri"/>
              </a:rPr>
              <a:t>Uno</a:t>
            </a:r>
            <a:r>
              <a:rPr dirty="0" sz="2350" spc="190">
                <a:latin typeface="Calibri"/>
                <a:cs typeface="Calibri"/>
              </a:rPr>
              <a:t> </a:t>
            </a:r>
            <a:r>
              <a:rPr dirty="0" sz="2350" spc="-50">
                <a:latin typeface="Calibri"/>
                <a:cs typeface="Calibri"/>
              </a:rPr>
              <a:t>&amp; </a:t>
            </a:r>
            <a:r>
              <a:rPr dirty="0" sz="2350" spc="-10">
                <a:latin typeface="Calibri"/>
                <a:cs typeface="Calibri"/>
              </a:rPr>
              <a:t>Modüller</a:t>
            </a:r>
            <a:r>
              <a:rPr dirty="0" sz="2350">
                <a:latin typeface="Calibri"/>
                <a:cs typeface="Calibri"/>
              </a:rPr>
              <a:t>	</a:t>
            </a:r>
            <a:r>
              <a:rPr dirty="0" sz="2350" spc="-25">
                <a:latin typeface="Calibri"/>
                <a:cs typeface="Calibri"/>
              </a:rPr>
              <a:t>200</a:t>
            </a:r>
            <a:r>
              <a:rPr dirty="0" sz="2350">
                <a:latin typeface="Calibri"/>
                <a:cs typeface="Calibri"/>
              </a:rPr>
              <a:t>	</a:t>
            </a:r>
            <a:r>
              <a:rPr dirty="0" sz="2350" spc="-25">
                <a:latin typeface="Calibri"/>
                <a:cs typeface="Calibri"/>
              </a:rPr>
              <a:t>TL</a:t>
            </a:r>
            <a:endParaRPr sz="23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9219" y="4634793"/>
            <a:ext cx="2286635" cy="182245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613410" marR="5080" indent="-415290">
              <a:lnSpc>
                <a:spcPts val="3400"/>
              </a:lnSpc>
              <a:spcBef>
                <a:spcPts val="434"/>
              </a:spcBef>
            </a:pPr>
            <a:r>
              <a:rPr dirty="0" sz="3050">
                <a:latin typeface="Calibri"/>
                <a:cs typeface="Calibri"/>
              </a:rPr>
              <a:t>Toplam</a:t>
            </a:r>
            <a:r>
              <a:rPr dirty="0" sz="3050" spc="-55">
                <a:latin typeface="Calibri"/>
                <a:cs typeface="Calibri"/>
              </a:rPr>
              <a:t> </a:t>
            </a:r>
            <a:r>
              <a:rPr dirty="0" sz="3050" spc="-30">
                <a:latin typeface="Calibri"/>
                <a:cs typeface="Calibri"/>
              </a:rPr>
              <a:t>Proje </a:t>
            </a:r>
            <a:r>
              <a:rPr dirty="0" sz="3050" spc="-10">
                <a:latin typeface="Calibri"/>
                <a:cs typeface="Calibri"/>
              </a:rPr>
              <a:t>Maliyeti</a:t>
            </a:r>
            <a:endParaRPr sz="3050">
              <a:latin typeface="Calibri"/>
              <a:cs typeface="Calibri"/>
            </a:endParaRPr>
          </a:p>
          <a:p>
            <a:pPr marL="12700">
              <a:lnSpc>
                <a:spcPts val="7009"/>
              </a:lnSpc>
              <a:tabLst>
                <a:tab pos="1593215" algn="l"/>
              </a:tabLst>
            </a:pPr>
            <a:r>
              <a:rPr dirty="0" sz="5950" spc="-25">
                <a:solidFill>
                  <a:srgbClr val="BA5B3F"/>
                </a:solidFill>
                <a:latin typeface="Calibri"/>
                <a:cs typeface="Calibri"/>
              </a:rPr>
              <a:t>750</a:t>
            </a:r>
            <a:r>
              <a:rPr dirty="0" sz="5950">
                <a:solidFill>
                  <a:srgbClr val="BA5B3F"/>
                </a:solidFill>
                <a:latin typeface="Calibri"/>
                <a:cs typeface="Calibri"/>
              </a:rPr>
              <a:t>	</a:t>
            </a:r>
            <a:r>
              <a:rPr dirty="0" sz="5950" spc="-25">
                <a:solidFill>
                  <a:srgbClr val="B8593D"/>
                </a:solidFill>
                <a:latin typeface="Calibri"/>
                <a:cs typeface="Calibri"/>
              </a:rPr>
              <a:t>TL</a:t>
            </a:r>
            <a:endParaRPr sz="59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200657" y="2631369"/>
            <a:ext cx="2361565" cy="75184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 marR="5080" indent="434340">
              <a:lnSpc>
                <a:spcPts val="2800"/>
              </a:lnSpc>
              <a:spcBef>
                <a:spcPts val="290"/>
              </a:spcBef>
            </a:pPr>
            <a:r>
              <a:rPr dirty="0" sz="2400">
                <a:latin typeface="Calibri"/>
                <a:cs typeface="Calibri"/>
              </a:rPr>
              <a:t>Sensörler</a:t>
            </a:r>
            <a:r>
              <a:rPr dirty="0" sz="2400" spc="475">
                <a:latin typeface="Calibri"/>
                <a:cs typeface="Calibri"/>
              </a:rPr>
              <a:t> </a:t>
            </a:r>
            <a:r>
              <a:rPr dirty="0" sz="2400" spc="-50">
                <a:latin typeface="Calibri"/>
                <a:cs typeface="Calibri"/>
              </a:rPr>
              <a:t>&amp; </a:t>
            </a:r>
            <a:r>
              <a:rPr dirty="0" sz="2400">
                <a:latin typeface="Calibri"/>
                <a:cs typeface="Calibri"/>
              </a:rPr>
              <a:t>Modüller</a:t>
            </a:r>
            <a:r>
              <a:rPr dirty="0" sz="2400" spc="225"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C0C0C"/>
                </a:solidFill>
                <a:latin typeface="Calibri"/>
                <a:cs typeface="Calibri"/>
              </a:rPr>
              <a:t>-</a:t>
            </a:r>
            <a:r>
              <a:rPr dirty="0" sz="2400" spc="125">
                <a:solidFill>
                  <a:srgbClr val="0C0C0C"/>
                </a:solidFill>
                <a:latin typeface="Calibri"/>
                <a:cs typeface="Calibri"/>
              </a:rPr>
              <a:t> </a:t>
            </a:r>
            <a:r>
              <a:rPr dirty="0" sz="2400" spc="130">
                <a:latin typeface="Calibri"/>
                <a:cs typeface="Calibri"/>
              </a:rPr>
              <a:t>200</a:t>
            </a:r>
            <a:r>
              <a:rPr dirty="0" sz="2400" spc="165">
                <a:latin typeface="Calibri"/>
                <a:cs typeface="Calibri"/>
              </a:rPr>
              <a:t> </a:t>
            </a:r>
            <a:r>
              <a:rPr dirty="0" sz="2400" spc="65">
                <a:latin typeface="Calibri"/>
                <a:cs typeface="Calibri"/>
              </a:rPr>
              <a:t>TL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4113217" y="7767108"/>
            <a:ext cx="2690495" cy="73025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 indent="100330">
              <a:lnSpc>
                <a:spcPct val="101400"/>
              </a:lnSpc>
              <a:spcBef>
                <a:spcPts val="50"/>
              </a:spcBef>
            </a:pPr>
            <a:r>
              <a:rPr dirty="0" sz="2300" spc="90">
                <a:latin typeface="Calibri"/>
                <a:cs typeface="Calibri"/>
              </a:rPr>
              <a:t>Güç</a:t>
            </a:r>
            <a:r>
              <a:rPr dirty="0" sz="2300" spc="170">
                <a:latin typeface="Calibri"/>
                <a:cs typeface="Calibri"/>
              </a:rPr>
              <a:t> </a:t>
            </a:r>
            <a:r>
              <a:rPr dirty="0" sz="2300" spc="120">
                <a:latin typeface="Calibri"/>
                <a:cs typeface="Calibri"/>
              </a:rPr>
              <a:t>Kaynağı</a:t>
            </a:r>
            <a:r>
              <a:rPr dirty="0" sz="2300" spc="114">
                <a:latin typeface="Calibri"/>
                <a:cs typeface="Calibri"/>
              </a:rPr>
              <a:t> </a:t>
            </a:r>
            <a:r>
              <a:rPr dirty="0" sz="2300">
                <a:latin typeface="Calibri"/>
                <a:cs typeface="Calibri"/>
              </a:rPr>
              <a:t>&amp;</a:t>
            </a:r>
            <a:r>
              <a:rPr dirty="0" sz="2300" spc="95">
                <a:latin typeface="Calibri"/>
                <a:cs typeface="Calibri"/>
              </a:rPr>
              <a:t> </a:t>
            </a:r>
            <a:r>
              <a:rPr dirty="0" sz="2300" spc="45">
                <a:latin typeface="Calibri"/>
                <a:cs typeface="Calibri"/>
              </a:rPr>
              <a:t>Sarf </a:t>
            </a:r>
            <a:r>
              <a:rPr dirty="0" sz="2300" spc="50">
                <a:latin typeface="Calibri"/>
                <a:cs typeface="Calibri"/>
              </a:rPr>
              <a:t>Malzemeler</a:t>
            </a:r>
            <a:r>
              <a:rPr dirty="0" sz="2300" spc="405">
                <a:latin typeface="Calibri"/>
                <a:cs typeface="Calibri"/>
              </a:rPr>
              <a:t> </a:t>
            </a:r>
            <a:r>
              <a:rPr dirty="0" sz="2300">
                <a:latin typeface="Calibri"/>
                <a:cs typeface="Calibri"/>
              </a:rPr>
              <a:t>-</a:t>
            </a:r>
            <a:r>
              <a:rPr dirty="0" sz="2300" spc="310">
                <a:latin typeface="Calibri"/>
                <a:cs typeface="Calibri"/>
              </a:rPr>
              <a:t> </a:t>
            </a:r>
            <a:r>
              <a:rPr dirty="0" sz="2300" spc="50">
                <a:latin typeface="Calibri"/>
                <a:cs typeface="Calibri"/>
              </a:rPr>
              <a:t>250</a:t>
            </a:r>
            <a:r>
              <a:rPr dirty="0" sz="2300" spc="430">
                <a:latin typeface="Calibri"/>
                <a:cs typeface="Calibri"/>
              </a:rPr>
              <a:t> </a:t>
            </a:r>
            <a:r>
              <a:rPr dirty="0" sz="2300" spc="-25">
                <a:latin typeface="Calibri"/>
                <a:cs typeface="Calibri"/>
              </a:rPr>
              <a:t>TL</a:t>
            </a:r>
            <a:endParaRPr sz="2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20"/>
              </a:lnSpc>
            </a:pPr>
            <a:r>
              <a:rPr dirty="0" spc="110"/>
              <a:t>G</a:t>
            </a:r>
            <a:r>
              <a:rPr dirty="0" spc="370"/>
              <a:t> </a:t>
            </a:r>
            <a:r>
              <a:rPr dirty="0" spc="-30"/>
              <a:t>NotebookLM</a:t>
            </a:r>
          </a:p>
        </p:txBody>
      </p:sp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838352" y="1773766"/>
          <a:ext cx="15895319" cy="68491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60140"/>
                <a:gridCol w="4623435"/>
                <a:gridCol w="7534275"/>
              </a:tblGrid>
              <a:tr h="789305"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r>
                        <a:rPr dirty="0" sz="3100" spc="-185">
                          <a:latin typeface="Lucida Sans Unicode"/>
                          <a:cs typeface="Lucida Sans Unicode"/>
                        </a:rPr>
                        <a:t>Risk</a:t>
                      </a:r>
                      <a:r>
                        <a:rPr dirty="0" sz="3100" spc="-5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18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3100" spc="-3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275">
                          <a:latin typeface="Lucida Sans Unicode"/>
                          <a:cs typeface="Lucida Sans Unicode"/>
                        </a:rPr>
                        <a:t>Zorluk</a:t>
                      </a:r>
                      <a:endParaRPr sz="31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0810">
                    <a:lnR w="6350">
                      <a:solidFill>
                        <a:srgbClr val="906757"/>
                      </a:solidFill>
                      <a:prstDash val="solid"/>
                    </a:lnR>
                    <a:lnB w="6350">
                      <a:solidFill>
                        <a:srgbClr val="906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1230"/>
                        </a:spcBef>
                      </a:pPr>
                      <a:r>
                        <a:rPr dirty="0" sz="2900" spc="-95">
                          <a:latin typeface="Lucida Sans Unicode"/>
                          <a:cs typeface="Lucida Sans Unicode"/>
                        </a:rPr>
                        <a:t>Potansiyel</a:t>
                      </a:r>
                      <a:r>
                        <a:rPr dirty="0" sz="2900" spc="-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00" spc="-20">
                          <a:latin typeface="Lucida Sans Unicode"/>
                          <a:cs typeface="Lucida Sans Unicode"/>
                        </a:rPr>
                        <a:t>Etki</a:t>
                      </a:r>
                      <a:endParaRPr sz="29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6210">
                    <a:lnL w="6350">
                      <a:solidFill>
                        <a:srgbClr val="906757"/>
                      </a:solidFill>
                      <a:prstDash val="solid"/>
                    </a:lnL>
                    <a:lnR w="6350">
                      <a:solidFill>
                        <a:srgbClr val="906757"/>
                      </a:solidFill>
                      <a:prstDash val="solid"/>
                    </a:lnR>
                    <a:lnB w="6350">
                      <a:solidFill>
                        <a:srgbClr val="906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230"/>
                        </a:spcBef>
                      </a:pPr>
                      <a:r>
                        <a:rPr dirty="0" sz="2900" spc="-160">
                          <a:latin typeface="Lucida Sans Unicode"/>
                          <a:cs typeface="Lucida Sans Unicode"/>
                        </a:rPr>
                        <a:t>Uygulanan</a:t>
                      </a:r>
                      <a:r>
                        <a:rPr dirty="0" sz="290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00" spc="-195">
                          <a:latin typeface="Lucida Sans Unicode"/>
                          <a:cs typeface="Lucida Sans Unicode"/>
                        </a:rPr>
                        <a:t>Önlem</a:t>
                      </a:r>
                      <a:r>
                        <a:rPr dirty="0" sz="2900" spc="-3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00" spc="13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2900" spc="-6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00" spc="-10">
                          <a:latin typeface="Lucida Sans Unicode"/>
                          <a:cs typeface="Lucida Sans Unicode"/>
                        </a:rPr>
                        <a:t>Çözüm</a:t>
                      </a:r>
                      <a:endParaRPr sz="29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6210">
                    <a:lnL w="6350">
                      <a:solidFill>
                        <a:srgbClr val="906757"/>
                      </a:solidFill>
                      <a:prstDash val="solid"/>
                    </a:lnL>
                    <a:lnB w="6350">
                      <a:solidFill>
                        <a:srgbClr val="906757"/>
                      </a:solidFill>
                      <a:prstDash val="solid"/>
                    </a:lnB>
                  </a:tcPr>
                </a:tc>
              </a:tr>
              <a:tr h="2006600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dirty="0" sz="2950">
                          <a:latin typeface="Calibri"/>
                          <a:cs typeface="Calibri"/>
                        </a:rPr>
                        <a:t>Çevresel</a:t>
                      </a:r>
                      <a:r>
                        <a:rPr dirty="0" sz="295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950" spc="-10">
                          <a:latin typeface="Calibri"/>
                          <a:cs typeface="Calibri"/>
                        </a:rPr>
                        <a:t>Gürültü</a:t>
                      </a:r>
                      <a:endParaRPr sz="2950">
                        <a:latin typeface="Calibri"/>
                        <a:cs typeface="Calibri"/>
                      </a:endParaRPr>
                    </a:p>
                  </a:txBody>
                  <a:tcPr marL="0" marR="0" marB="0" marT="154305">
                    <a:lnR w="6350">
                      <a:solidFill>
                        <a:srgbClr val="906757"/>
                      </a:solidFill>
                      <a:prstDash val="solid"/>
                    </a:lnR>
                    <a:lnT w="6350">
                      <a:solidFill>
                        <a:srgbClr val="906757"/>
                      </a:solidFill>
                      <a:prstDash val="solid"/>
                    </a:lnT>
                    <a:lnB w="6350">
                      <a:solidFill>
                        <a:srgbClr val="906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151765" marR="508634" indent="13970">
                        <a:lnSpc>
                          <a:spcPct val="89200"/>
                        </a:lnSpc>
                        <a:spcBef>
                          <a:spcPts val="1465"/>
                        </a:spcBef>
                      </a:pPr>
                      <a:r>
                        <a:rPr dirty="0" sz="3100" spc="-375">
                          <a:latin typeface="Lucida Sans Unicode"/>
                          <a:cs typeface="Lucida Sans Unicode"/>
                        </a:rPr>
                        <a:t>Ultrasonik</a:t>
                      </a:r>
                      <a:r>
                        <a:rPr dirty="0" sz="310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390">
                          <a:latin typeface="Lucida Sans Unicode"/>
                          <a:cs typeface="Lucida Sans Unicode"/>
                        </a:rPr>
                        <a:t>sensörün</a:t>
                      </a:r>
                      <a:r>
                        <a:rPr dirty="0" sz="3100" spc="2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375">
                          <a:latin typeface="Lucida Sans Unicode"/>
                          <a:cs typeface="Lucida Sans Unicode"/>
                        </a:rPr>
                        <a:t>anlık </a:t>
                      </a:r>
                      <a:r>
                        <a:rPr dirty="0" sz="3100" spc="-420">
                          <a:latin typeface="Lucida Sans Unicode"/>
                          <a:cs typeface="Lucida Sans Unicode"/>
                        </a:rPr>
                        <a:t>olarak</a:t>
                      </a:r>
                      <a:r>
                        <a:rPr dirty="0" sz="3100" spc="1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330">
                          <a:latin typeface="Lucida Sans Unicode"/>
                          <a:cs typeface="Lucida Sans Unicode"/>
                        </a:rPr>
                        <a:t>hatalı</a:t>
                      </a:r>
                      <a:r>
                        <a:rPr dirty="0" sz="3100" spc="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480">
                          <a:latin typeface="Lucida Sans Unicode"/>
                          <a:cs typeface="Lucida Sans Unicode"/>
                        </a:rPr>
                        <a:t>veya</a:t>
                      </a:r>
                      <a:r>
                        <a:rPr dirty="0" sz="3100" spc="2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350">
                          <a:latin typeface="Lucida Sans Unicode"/>
                          <a:cs typeface="Lucida Sans Unicode"/>
                        </a:rPr>
                        <a:t>kararsız </a:t>
                      </a:r>
                      <a:r>
                        <a:rPr dirty="0" sz="2950" spc="-200">
                          <a:latin typeface="Lucida Sans Unicode"/>
                          <a:cs typeface="Lucida Sans Unicode"/>
                        </a:rPr>
                        <a:t>mesafe </a:t>
                      </a:r>
                      <a:r>
                        <a:rPr dirty="0" sz="2950" spc="-110">
                          <a:latin typeface="Lucida Sans Unicode"/>
                          <a:cs typeface="Lucida Sans Unicode"/>
                        </a:rPr>
                        <a:t>ölçmesi.</a:t>
                      </a:r>
                      <a:endParaRPr sz="29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6055">
                    <a:lnL w="6350">
                      <a:solidFill>
                        <a:srgbClr val="906757"/>
                      </a:solidFill>
                      <a:prstDash val="solid"/>
                    </a:lnL>
                    <a:lnR w="6350">
                      <a:solidFill>
                        <a:srgbClr val="906757"/>
                      </a:solidFill>
                      <a:prstDash val="solid"/>
                    </a:lnR>
                    <a:lnT w="6350">
                      <a:solidFill>
                        <a:srgbClr val="906757"/>
                      </a:solidFill>
                      <a:prstDash val="solid"/>
                    </a:lnT>
                    <a:lnB w="6350">
                      <a:solidFill>
                        <a:srgbClr val="906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162560" marR="496570" indent="8890">
                        <a:lnSpc>
                          <a:spcPct val="89200"/>
                        </a:lnSpc>
                        <a:spcBef>
                          <a:spcPts val="1465"/>
                        </a:spcBef>
                      </a:pPr>
                      <a:r>
                        <a:rPr dirty="0" sz="3100" spc="-320">
                          <a:latin typeface="Lucida Sans Unicode"/>
                          <a:cs typeface="Lucida Sans Unicode"/>
                        </a:rPr>
                        <a:t>Yazılımsal</a:t>
                      </a:r>
                      <a:r>
                        <a:rPr dirty="0" sz="31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290">
                          <a:latin typeface="Lucida Sans Unicode"/>
                          <a:cs typeface="Lucida Sans Unicode"/>
                        </a:rPr>
                        <a:t>Filtreleme:</a:t>
                      </a:r>
                      <a:r>
                        <a:rPr dirty="0" sz="31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465">
                          <a:latin typeface="Lucida Sans Unicode"/>
                          <a:cs typeface="Lucida Sans Unicode"/>
                        </a:rPr>
                        <a:t>Koda,</a:t>
                      </a:r>
                      <a:r>
                        <a:rPr dirty="0" sz="3100" spc="2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450">
                          <a:latin typeface="Lucida Sans Unicode"/>
                          <a:cs typeface="Lucida Sans Unicode"/>
                        </a:rPr>
                        <a:t>ani</a:t>
                      </a:r>
                      <a:r>
                        <a:rPr dirty="0" sz="3100" spc="2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875">
                          <a:latin typeface="Lucida Sans Unicode"/>
                          <a:cs typeface="Lucida Sans Unicode"/>
                        </a:rPr>
                        <a:t>ve</a:t>
                      </a:r>
                      <a:r>
                        <a:rPr dirty="0" sz="3100" spc="6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360">
                          <a:latin typeface="Lucida Sans Unicode"/>
                          <a:cs typeface="Lucida Sans Unicode"/>
                        </a:rPr>
                        <a:t>mantıksız </a:t>
                      </a:r>
                      <a:r>
                        <a:rPr dirty="0" sz="3100" spc="-395">
                          <a:latin typeface="Lucida Sans Unicode"/>
                          <a:cs typeface="Lucida Sans Unicode"/>
                        </a:rPr>
                        <a:t>mesafe</a:t>
                      </a:r>
                      <a:r>
                        <a:rPr dirty="0" sz="3100" spc="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320">
                          <a:latin typeface="Lucida Sans Unicode"/>
                          <a:cs typeface="Lucida Sans Unicode"/>
                        </a:rPr>
                        <a:t>sıçramalarını</a:t>
                      </a:r>
                      <a:r>
                        <a:rPr dirty="0" sz="3100" spc="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465">
                          <a:latin typeface="Lucida Sans Unicode"/>
                          <a:cs typeface="Lucida Sans Unicode"/>
                        </a:rPr>
                        <a:t>görmezden</a:t>
                      </a:r>
                      <a:r>
                        <a:rPr dirty="0" sz="3100" spc="2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440">
                          <a:latin typeface="Lucida Sans Unicode"/>
                          <a:cs typeface="Lucida Sans Unicode"/>
                        </a:rPr>
                        <a:t>gelen</a:t>
                      </a:r>
                      <a:r>
                        <a:rPr dirty="0" sz="3100" spc="1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310">
                          <a:latin typeface="Lucida Sans Unicode"/>
                          <a:cs typeface="Lucida Sans Unicode"/>
                        </a:rPr>
                        <a:t>basit </a:t>
                      </a:r>
                      <a:r>
                        <a:rPr dirty="0" sz="2950" spc="-295">
                          <a:latin typeface="Lucida Sans Unicode"/>
                          <a:cs typeface="Lucida Sans Unicode"/>
                        </a:rPr>
                        <a:t>bir</a:t>
                      </a:r>
                      <a:r>
                        <a:rPr dirty="0" sz="2950" spc="-1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50" spc="-260">
                          <a:latin typeface="Lucida Sans Unicode"/>
                          <a:cs typeface="Lucida Sans Unicode"/>
                        </a:rPr>
                        <a:t>ortalama</a:t>
                      </a:r>
                      <a:r>
                        <a:rPr dirty="0" sz="29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50" spc="-215">
                          <a:latin typeface="Lucida Sans Unicode"/>
                          <a:cs typeface="Lucida Sans Unicode"/>
                        </a:rPr>
                        <a:t>filtresi</a:t>
                      </a:r>
                      <a:r>
                        <a:rPr dirty="0" sz="2950" spc="-2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50" spc="-270">
                          <a:latin typeface="Lucida Sans Unicode"/>
                          <a:cs typeface="Lucida Sans Unicode"/>
                        </a:rPr>
                        <a:t>eklendi.</a:t>
                      </a:r>
                      <a:endParaRPr sz="29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6055">
                    <a:lnL w="6350">
                      <a:solidFill>
                        <a:srgbClr val="906757"/>
                      </a:solidFill>
                      <a:prstDash val="solid"/>
                    </a:lnL>
                    <a:lnT w="6350">
                      <a:solidFill>
                        <a:srgbClr val="906757"/>
                      </a:solidFill>
                      <a:prstDash val="solid"/>
                    </a:lnT>
                    <a:lnB w="6350">
                      <a:solidFill>
                        <a:srgbClr val="906757"/>
                      </a:solidFill>
                      <a:prstDash val="solid"/>
                    </a:lnB>
                  </a:tcPr>
                </a:tc>
              </a:tr>
              <a:tr h="2044700">
                <a:tc>
                  <a:txBody>
                    <a:bodyPr/>
                    <a:lstStyle/>
                    <a:p>
                      <a:pPr marL="158750">
                        <a:lnSpc>
                          <a:spcPts val="3270"/>
                        </a:lnSpc>
                        <a:spcBef>
                          <a:spcPts val="1215"/>
                        </a:spcBef>
                      </a:pPr>
                      <a:r>
                        <a:rPr dirty="0" sz="2950" spc="-220">
                          <a:latin typeface="Lucida Sans Unicode"/>
                          <a:cs typeface="Lucida Sans Unicode"/>
                        </a:rPr>
                        <a:t>SD</a:t>
                      </a:r>
                      <a:r>
                        <a:rPr dirty="0" sz="2950" spc="-22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50" spc="-215">
                          <a:latin typeface="Lucida Sans Unicode"/>
                          <a:cs typeface="Lucida Sans Unicode"/>
                        </a:rPr>
                        <a:t>Kart</a:t>
                      </a:r>
                      <a:r>
                        <a:rPr dirty="0" sz="2950" spc="-2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50" spc="-385">
                          <a:latin typeface="Lucida Sans Unicode"/>
                          <a:cs typeface="Lucida Sans Unicode"/>
                        </a:rPr>
                        <a:t>Okuma</a:t>
                      </a:r>
                      <a:endParaRPr sz="2950">
                        <a:latin typeface="Lucida Sans Unicode"/>
                        <a:cs typeface="Lucida Sans Unicode"/>
                      </a:endParaRPr>
                    </a:p>
                    <a:p>
                      <a:pPr marL="151765">
                        <a:lnSpc>
                          <a:spcPts val="3629"/>
                        </a:lnSpc>
                      </a:pPr>
                      <a:r>
                        <a:rPr dirty="0" sz="3250" spc="-375">
                          <a:latin typeface="Lucida Sans Unicode"/>
                          <a:cs typeface="Lucida Sans Unicode"/>
                        </a:rPr>
                        <a:t>Hatası</a:t>
                      </a:r>
                      <a:endParaRPr sz="32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4305">
                    <a:lnR w="6350">
                      <a:solidFill>
                        <a:srgbClr val="906757"/>
                      </a:solidFill>
                      <a:prstDash val="solid"/>
                    </a:lnR>
                    <a:lnT w="6350">
                      <a:solidFill>
                        <a:srgbClr val="906757"/>
                      </a:solidFill>
                      <a:prstDash val="solid"/>
                    </a:lnT>
                    <a:lnB w="6350">
                      <a:solidFill>
                        <a:srgbClr val="906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735" marR="1152525" indent="1905">
                        <a:lnSpc>
                          <a:spcPct val="83300"/>
                        </a:lnSpc>
                        <a:spcBef>
                          <a:spcPts val="1565"/>
                        </a:spcBef>
                      </a:pPr>
                      <a:r>
                        <a:rPr dirty="0" sz="3250" spc="-265">
                          <a:latin typeface="Lucida Sans Unicode"/>
                          <a:cs typeface="Lucida Sans Unicode"/>
                        </a:rPr>
                        <a:t>Ses</a:t>
                      </a:r>
                      <a:r>
                        <a:rPr dirty="0" sz="3250" spc="-3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250" spc="-409">
                          <a:latin typeface="Lucida Sans Unicode"/>
                          <a:cs typeface="Lucida Sans Unicode"/>
                        </a:rPr>
                        <a:t>dosyasının</a:t>
                      </a:r>
                      <a:r>
                        <a:rPr dirty="0" sz="3250" spc="-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250" spc="-550">
                          <a:latin typeface="Lucida Sans Unicode"/>
                          <a:cs typeface="Lucida Sans Unicode"/>
                        </a:rPr>
                        <a:t>bozuk </a:t>
                      </a:r>
                      <a:r>
                        <a:rPr dirty="0" sz="3250" spc="-385">
                          <a:latin typeface="Lucida Sans Unicode"/>
                          <a:cs typeface="Lucida Sans Unicode"/>
                        </a:rPr>
                        <a:t>çalınması</a:t>
                      </a:r>
                      <a:r>
                        <a:rPr dirty="0" sz="32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250" spc="-445">
                          <a:latin typeface="Lucida Sans Unicode"/>
                          <a:cs typeface="Lucida Sans Unicode"/>
                        </a:rPr>
                        <a:t>veya</a:t>
                      </a:r>
                      <a:r>
                        <a:rPr dirty="0" sz="3250" spc="-3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250" spc="-340">
                          <a:latin typeface="Lucida Sans Unicode"/>
                          <a:cs typeface="Lucida Sans Unicode"/>
                        </a:rPr>
                        <a:t>hiç </a:t>
                      </a:r>
                      <a:r>
                        <a:rPr dirty="0" sz="3250" spc="-415">
                          <a:latin typeface="Lucida Sans Unicode"/>
                          <a:cs typeface="Lucida Sans Unicode"/>
                        </a:rPr>
                        <a:t>çalınamaması.</a:t>
                      </a:r>
                      <a:endParaRPr sz="32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8755">
                    <a:lnL w="6350">
                      <a:solidFill>
                        <a:srgbClr val="906757"/>
                      </a:solidFill>
                      <a:prstDash val="solid"/>
                    </a:lnL>
                    <a:lnR w="6350">
                      <a:solidFill>
                        <a:srgbClr val="906757"/>
                      </a:solidFill>
                      <a:prstDash val="solid"/>
                    </a:lnR>
                    <a:lnT w="6350">
                      <a:solidFill>
                        <a:srgbClr val="906757"/>
                      </a:solidFill>
                      <a:prstDash val="solid"/>
                    </a:lnT>
                    <a:lnB w="6350">
                      <a:solidFill>
                        <a:srgbClr val="90675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0335" marR="664845" indent="13970">
                        <a:lnSpc>
                          <a:spcPct val="94400"/>
                        </a:lnSpc>
                        <a:spcBef>
                          <a:spcPts val="1600"/>
                        </a:spcBef>
                      </a:pPr>
                      <a:r>
                        <a:rPr dirty="0" sz="2750" spc="-114">
                          <a:latin typeface="Lucida Sans Unicode"/>
                          <a:cs typeface="Lucida Sans Unicode"/>
                        </a:rPr>
                        <a:t>Format</a:t>
                      </a:r>
                      <a:r>
                        <a:rPr dirty="0" sz="2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750" spc="-100">
                          <a:latin typeface="Lucida Sans Unicode"/>
                          <a:cs typeface="Lucida Sans Unicode"/>
                        </a:rPr>
                        <a:t>Standardizasyonu:</a:t>
                      </a:r>
                      <a:r>
                        <a:rPr dirty="0" sz="2750" spc="-2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750" spc="-145">
                          <a:latin typeface="Lucida Sans Unicode"/>
                          <a:cs typeface="Lucida Sans Unicode"/>
                        </a:rPr>
                        <a:t>Kartın </a:t>
                      </a:r>
                      <a:r>
                        <a:rPr dirty="0" sz="2750" spc="-10">
                          <a:latin typeface="Lucida Sans Unicode"/>
                          <a:cs typeface="Lucida Sans Unicode"/>
                        </a:rPr>
                        <a:t>FAT32 </a:t>
                      </a:r>
                      <a:r>
                        <a:rPr dirty="0" sz="2950" spc="-254">
                          <a:latin typeface="Lucida Sans Unicode"/>
                          <a:cs typeface="Lucida Sans Unicode"/>
                        </a:rPr>
                        <a:t>olarak</a:t>
                      </a:r>
                      <a:r>
                        <a:rPr dirty="0" sz="2950" spc="-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50" spc="-260">
                          <a:latin typeface="Lucida Sans Unicode"/>
                          <a:cs typeface="Lucida Sans Unicode"/>
                        </a:rPr>
                        <a:t>formatlanması</a:t>
                      </a:r>
                      <a:r>
                        <a:rPr dirty="0" sz="29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50" spc="-320">
                          <a:latin typeface="Lucida Sans Unicode"/>
                          <a:cs typeface="Lucida Sans Unicode"/>
                        </a:rPr>
                        <a:t>zorunlu</a:t>
                      </a:r>
                      <a:r>
                        <a:rPr dirty="0" sz="2950" spc="-1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50" spc="-265">
                          <a:latin typeface="Lucida Sans Unicode"/>
                          <a:cs typeface="Lucida Sans Unicode"/>
                        </a:rPr>
                        <a:t>kılındı.</a:t>
                      </a:r>
                      <a:r>
                        <a:rPr dirty="0" sz="2950" spc="-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50" spc="-305">
                          <a:latin typeface="Lucida Sans Unicode"/>
                          <a:cs typeface="Lucida Sans Unicode"/>
                        </a:rPr>
                        <a:t>Koda, </a:t>
                      </a:r>
                      <a:r>
                        <a:rPr dirty="0" sz="2850" spc="-190">
                          <a:latin typeface="Lucida Sans Unicode"/>
                          <a:cs typeface="Lucida Sans Unicode"/>
                        </a:rPr>
                        <a:t>kart</a:t>
                      </a:r>
                      <a:r>
                        <a:rPr dirty="0" sz="2850" spc="-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850" spc="-225">
                          <a:latin typeface="Lucida Sans Unicode"/>
                          <a:cs typeface="Lucida Sans Unicode"/>
                        </a:rPr>
                        <a:t>okunamadığında</a:t>
                      </a:r>
                      <a:r>
                        <a:rPr dirty="0" sz="2850" spc="-4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850" spc="-175">
                          <a:latin typeface="Lucida Sans Unicode"/>
                          <a:cs typeface="Lucida Sans Unicode"/>
                        </a:rPr>
                        <a:t>hata</a:t>
                      </a:r>
                      <a:r>
                        <a:rPr dirty="0" sz="28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850" spc="-250">
                          <a:latin typeface="Lucida Sans Unicode"/>
                          <a:cs typeface="Lucida Sans Unicode"/>
                        </a:rPr>
                        <a:t>denetimi</a:t>
                      </a:r>
                      <a:r>
                        <a:rPr dirty="0" sz="28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850" spc="-160">
                          <a:latin typeface="Lucida Sans Unicode"/>
                          <a:cs typeface="Lucida Sans Unicode"/>
                        </a:rPr>
                        <a:t>eklendi.</a:t>
                      </a:r>
                      <a:endParaRPr sz="2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0">
                    <a:lnL w="6350">
                      <a:solidFill>
                        <a:srgbClr val="906757"/>
                      </a:solidFill>
                      <a:prstDash val="solid"/>
                    </a:lnL>
                    <a:lnT w="6350">
                      <a:solidFill>
                        <a:srgbClr val="906757"/>
                      </a:solidFill>
                      <a:prstDash val="solid"/>
                    </a:lnT>
                    <a:lnB w="6350">
                      <a:solidFill>
                        <a:srgbClr val="906757"/>
                      </a:solidFill>
                      <a:prstDash val="solid"/>
                    </a:lnB>
                  </a:tcPr>
                </a:tc>
              </a:tr>
              <a:tr h="2008505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dirty="0" sz="3050" spc="-320">
                          <a:latin typeface="Lucida Sans Unicode"/>
                          <a:cs typeface="Lucida Sans Unicode"/>
                        </a:rPr>
                        <a:t>Yetersiz</a:t>
                      </a:r>
                      <a:r>
                        <a:rPr dirty="0" sz="30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050" spc="-335">
                          <a:latin typeface="Lucida Sans Unicode"/>
                          <a:cs typeface="Lucida Sans Unicode"/>
                        </a:rPr>
                        <a:t>Güç</a:t>
                      </a:r>
                      <a:endParaRPr sz="30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5255">
                    <a:lnR w="6350">
                      <a:solidFill>
                        <a:srgbClr val="906757"/>
                      </a:solidFill>
                      <a:prstDash val="solid"/>
                    </a:lnR>
                    <a:lnT w="6350">
                      <a:solidFill>
                        <a:srgbClr val="906757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49860" marR="746760" indent="15240">
                        <a:lnSpc>
                          <a:spcPct val="91400"/>
                        </a:lnSpc>
                        <a:spcBef>
                          <a:spcPts val="1470"/>
                        </a:spcBef>
                      </a:pPr>
                      <a:r>
                        <a:rPr dirty="0" sz="2950" spc="-300">
                          <a:latin typeface="Lucida Sans Unicode"/>
                          <a:cs typeface="Lucida Sans Unicode"/>
                        </a:rPr>
                        <a:t>Hoparlörden</a:t>
                      </a:r>
                      <a:r>
                        <a:rPr dirty="0" sz="2950" spc="1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50" spc="-240">
                          <a:latin typeface="Lucida Sans Unicode"/>
                          <a:cs typeface="Lucida Sans Unicode"/>
                        </a:rPr>
                        <a:t>çıkan</a:t>
                      </a:r>
                      <a:r>
                        <a:rPr dirty="0" sz="2950" spc="-2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50" spc="-185">
                          <a:latin typeface="Lucida Sans Unicode"/>
                          <a:cs typeface="Lucida Sans Unicode"/>
                        </a:rPr>
                        <a:t>sesin </a:t>
                      </a:r>
                      <a:r>
                        <a:rPr dirty="0" sz="2900" spc="-270">
                          <a:latin typeface="Lucida Sans Unicode"/>
                          <a:cs typeface="Lucida Sans Unicode"/>
                        </a:rPr>
                        <a:t>beklenenden</a:t>
                      </a:r>
                      <a:r>
                        <a:rPr dirty="0" sz="290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00" spc="-245">
                          <a:latin typeface="Lucida Sans Unicode"/>
                          <a:cs typeface="Lucida Sans Unicode"/>
                        </a:rPr>
                        <a:t>çok</a:t>
                      </a:r>
                      <a:r>
                        <a:rPr dirty="0" sz="2900" spc="-1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00" spc="-300">
                          <a:latin typeface="Lucida Sans Unicode"/>
                          <a:cs typeface="Lucida Sans Unicode"/>
                        </a:rPr>
                        <a:t>daha </a:t>
                      </a:r>
                      <a:r>
                        <a:rPr dirty="0" sz="3100" spc="-300">
                          <a:latin typeface="Lucida Sans Unicode"/>
                          <a:cs typeface="Lucida Sans Unicode"/>
                        </a:rPr>
                        <a:t>kısık</a:t>
                      </a:r>
                      <a:r>
                        <a:rPr dirty="0" sz="3100" spc="-1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375">
                          <a:latin typeface="Lucida Sans Unicode"/>
                          <a:cs typeface="Lucida Sans Unicode"/>
                        </a:rPr>
                        <a:t>veya</a:t>
                      </a:r>
                      <a:r>
                        <a:rPr dirty="0" sz="3100" spc="-1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445">
                          <a:latin typeface="Lucida Sans Unicode"/>
                          <a:cs typeface="Lucida Sans Unicode"/>
                        </a:rPr>
                        <a:t>boğuk</a:t>
                      </a:r>
                      <a:r>
                        <a:rPr dirty="0" sz="3100" spc="-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345">
                          <a:latin typeface="Lucida Sans Unicode"/>
                          <a:cs typeface="Lucida Sans Unicode"/>
                        </a:rPr>
                        <a:t>olması.</a:t>
                      </a:r>
                      <a:endParaRPr sz="31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6690">
                    <a:lnL w="6350">
                      <a:solidFill>
                        <a:srgbClr val="906757"/>
                      </a:solidFill>
                      <a:prstDash val="solid"/>
                    </a:lnL>
                    <a:lnR w="6350">
                      <a:solidFill>
                        <a:srgbClr val="906757"/>
                      </a:solidFill>
                      <a:prstDash val="solid"/>
                    </a:lnR>
                    <a:lnT w="6350">
                      <a:solidFill>
                        <a:srgbClr val="906757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37160" marR="648335" indent="2540">
                        <a:lnSpc>
                          <a:spcPct val="91400"/>
                        </a:lnSpc>
                        <a:spcBef>
                          <a:spcPts val="1470"/>
                        </a:spcBef>
                      </a:pPr>
                      <a:r>
                        <a:rPr dirty="0" sz="2950" spc="-160">
                          <a:latin typeface="Lucida Sans Unicode"/>
                          <a:cs typeface="Lucida Sans Unicode"/>
                        </a:rPr>
                        <a:t>Harici</a:t>
                      </a:r>
                      <a:r>
                        <a:rPr dirty="0" sz="2950" spc="-2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50" spc="-210">
                          <a:latin typeface="Lucida Sans Unicode"/>
                          <a:cs typeface="Lucida Sans Unicode"/>
                        </a:rPr>
                        <a:t>Güç</a:t>
                      </a:r>
                      <a:r>
                        <a:rPr dirty="0" sz="2950" spc="-2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50" spc="-190">
                          <a:latin typeface="Lucida Sans Unicode"/>
                          <a:cs typeface="Lucida Sans Unicode"/>
                        </a:rPr>
                        <a:t>Takviyesi:</a:t>
                      </a:r>
                      <a:r>
                        <a:rPr dirty="0" sz="2950" spc="-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50" spc="-350">
                          <a:latin typeface="Lucida Sans Unicode"/>
                          <a:cs typeface="Lucida Sans Unicode"/>
                        </a:rPr>
                        <a:t>Arduino‘nun</a:t>
                      </a:r>
                      <a:r>
                        <a:rPr dirty="0" sz="2950" spc="-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50" spc="-220">
                          <a:latin typeface="Lucida Sans Unicode"/>
                          <a:cs typeface="Lucida Sans Unicode"/>
                        </a:rPr>
                        <a:t>5V</a:t>
                      </a:r>
                      <a:r>
                        <a:rPr dirty="0" sz="2950" spc="-3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50" spc="-20">
                          <a:latin typeface="Lucida Sans Unicode"/>
                          <a:cs typeface="Lucida Sans Unicode"/>
                        </a:rPr>
                        <a:t>pini </a:t>
                      </a:r>
                      <a:r>
                        <a:rPr dirty="0" sz="2900" spc="-265">
                          <a:latin typeface="Lucida Sans Unicode"/>
                          <a:cs typeface="Lucida Sans Unicode"/>
                        </a:rPr>
                        <a:t>yerine,</a:t>
                      </a:r>
                      <a:r>
                        <a:rPr dirty="0" sz="2900" spc="-3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00" spc="-55">
                          <a:latin typeface="Lucida Sans Unicode"/>
                          <a:cs typeface="Lucida Sans Unicode"/>
                        </a:rPr>
                        <a:t>ses</a:t>
                      </a:r>
                      <a:r>
                        <a:rPr dirty="0" sz="2900" spc="-45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00" spc="-229">
                          <a:latin typeface="Lucida Sans Unicode"/>
                          <a:cs typeface="Lucida Sans Unicode"/>
                        </a:rPr>
                        <a:t>sürücü</a:t>
                      </a:r>
                      <a:r>
                        <a:rPr dirty="0" sz="2900" spc="-1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00" spc="-225">
                          <a:latin typeface="Lucida Sans Unicode"/>
                          <a:cs typeface="Lucida Sans Unicode"/>
                        </a:rPr>
                        <a:t>devresi</a:t>
                      </a:r>
                      <a:r>
                        <a:rPr dirty="0" sz="2900" spc="-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00" spc="-204">
                          <a:latin typeface="Lucida Sans Unicode"/>
                          <a:cs typeface="Lucida Sans Unicode"/>
                        </a:rPr>
                        <a:t>harici</a:t>
                      </a:r>
                      <a:r>
                        <a:rPr dirty="0" sz="2900" spc="-3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00" spc="-229">
                          <a:latin typeface="Lucida Sans Unicode"/>
                          <a:cs typeface="Lucida Sans Unicode"/>
                        </a:rPr>
                        <a:t>bir</a:t>
                      </a:r>
                      <a:r>
                        <a:rPr dirty="0" sz="2900" spc="-2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00" spc="-265">
                          <a:latin typeface="Lucida Sans Unicode"/>
                          <a:cs typeface="Lucida Sans Unicode"/>
                        </a:rPr>
                        <a:t>9V</a:t>
                      </a:r>
                      <a:r>
                        <a:rPr dirty="0" sz="2900" spc="-1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00" spc="-210">
                          <a:latin typeface="Lucida Sans Unicode"/>
                          <a:cs typeface="Lucida Sans Unicode"/>
                        </a:rPr>
                        <a:t>pil</a:t>
                      </a:r>
                      <a:r>
                        <a:rPr dirty="0" sz="2900" spc="-3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2900" spc="-25">
                          <a:latin typeface="Lucida Sans Unicode"/>
                          <a:cs typeface="Lucida Sans Unicode"/>
                        </a:rPr>
                        <a:t>ile </a:t>
                      </a:r>
                      <a:r>
                        <a:rPr dirty="0" sz="3100" spc="-350">
                          <a:latin typeface="Lucida Sans Unicode"/>
                          <a:cs typeface="Lucida Sans Unicode"/>
                        </a:rPr>
                        <a:t>beslenerek</a:t>
                      </a:r>
                      <a:r>
                        <a:rPr dirty="0" sz="3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310">
                          <a:latin typeface="Lucida Sans Unicode"/>
                          <a:cs typeface="Lucida Sans Unicode"/>
                        </a:rPr>
                        <a:t>yeterli</a:t>
                      </a:r>
                      <a:r>
                        <a:rPr dirty="0" sz="3100" spc="-22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385">
                          <a:latin typeface="Lucida Sans Unicode"/>
                          <a:cs typeface="Lucida Sans Unicode"/>
                        </a:rPr>
                        <a:t>güç</a:t>
                      </a:r>
                      <a:r>
                        <a:rPr dirty="0" sz="3100" spc="-2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3100" spc="-335">
                          <a:latin typeface="Lucida Sans Unicode"/>
                          <a:cs typeface="Lucida Sans Unicode"/>
                        </a:rPr>
                        <a:t>sağlandı.</a:t>
                      </a:r>
                      <a:endParaRPr sz="31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6690">
                    <a:lnL w="6350">
                      <a:solidFill>
                        <a:srgbClr val="906757"/>
                      </a:solidFill>
                      <a:prstDash val="solid"/>
                    </a:lnL>
                    <a:lnT w="6350">
                      <a:solidFill>
                        <a:srgbClr val="906757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06170" y="481188"/>
            <a:ext cx="15154275" cy="76644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4850" spc="-165"/>
              <a:t>Karşılaşılan</a:t>
            </a:r>
            <a:r>
              <a:rPr dirty="0" sz="4850" spc="-195"/>
              <a:t> </a:t>
            </a:r>
            <a:r>
              <a:rPr dirty="0" sz="4850" spc="-265"/>
              <a:t>Zorluklar</a:t>
            </a:r>
            <a:r>
              <a:rPr dirty="0" sz="4850" spc="-40"/>
              <a:t> </a:t>
            </a:r>
            <a:r>
              <a:rPr dirty="0" sz="4850" spc="-90"/>
              <a:t>ve</a:t>
            </a:r>
            <a:r>
              <a:rPr dirty="0" sz="4850" spc="-570"/>
              <a:t> </a:t>
            </a:r>
            <a:r>
              <a:rPr dirty="0" sz="4850" spc="-235"/>
              <a:t>Üretilen</a:t>
            </a:r>
            <a:r>
              <a:rPr dirty="0" sz="4850" spc="-305"/>
              <a:t> </a:t>
            </a:r>
            <a:r>
              <a:rPr dirty="0" sz="4850" spc="-265"/>
              <a:t>Mühendislik</a:t>
            </a:r>
            <a:r>
              <a:rPr dirty="0" sz="4850" spc="235"/>
              <a:t> </a:t>
            </a:r>
            <a:r>
              <a:rPr dirty="0" sz="4850" spc="-340"/>
              <a:t>Çözümleri</a:t>
            </a:r>
            <a:endParaRPr sz="485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Yunusemre Selvitop</dc:creator>
  <cp:keywords>DAG7DQYloMw,BAG6kYeTItw,0</cp:keywords>
  <dc:title>Akıllı_Müze_Rehberi_Sanata_Ses_Vermek (1).pdf</dc:title>
  <dcterms:created xsi:type="dcterms:W3CDTF">2025-12-24T08:07:29Z</dcterms:created>
  <dcterms:modified xsi:type="dcterms:W3CDTF">2025-12-24T08:07:29Z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2025-12-09T00:00:00Z</vt:filetime>
  </property>
  <property fmtid="{D5CDD505-2E9C-101B-9397-08002B2CF9AE}" pid="3" name="Creator">
    <vt:lpwstr>Canva</vt:lpwstr>
  </property>
  <property fmtid="{D5CDD505-2E9C-101B-9397-08002B2CF9AE}" pid="4" name="LastSaved">
    <vt:filetime>2025-12-24T00:00:00Z</vt:filetime>
  </property>
  <property fmtid="{D5CDD505-2E9C-101B-9397-08002B2CF9AE}" pid="5" name="Producer">
    <vt:lpwstr>Canva</vt:lpwstr>
  </property>
</Properties>
</file>